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2"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Lato"/>
      <p:regular r:id="rId10"/>
      <p:bold r:id="rId11"/>
      <p:italic r:id="rId12"/>
      <p:boldItalic r:id="rId13"/>
    </p:embeddedFont>
    <p:embeddedFont>
      <p:font typeface="Bebas Neue"/>
      <p:regular r:id="rId14"/>
    </p:embeddedFont>
    <p:embeddedFont>
      <p:font typeface="Rubik Black"/>
      <p:bold r:id="rId15"/>
      <p:boldItalic r:id="rId16"/>
    </p:embeddedFont>
    <p:embeddedFont>
      <p:font typeface="Karla"/>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Karla-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font" Target="fonts/Lato-bold.fntdata"/><Relationship Id="rId10" Type="http://schemas.openxmlformats.org/officeDocument/2006/relationships/font" Target="fonts/Lato-regular.fntdata"/><Relationship Id="rId13" Type="http://schemas.openxmlformats.org/officeDocument/2006/relationships/font" Target="fonts/Lato-boldItalic.fntdata"/><Relationship Id="rId12" Type="http://schemas.openxmlformats.org/officeDocument/2006/relationships/font" Target="fonts/Lato-italic.fntdata"/><Relationship Id="rId15" Type="http://schemas.openxmlformats.org/officeDocument/2006/relationships/font" Target="fonts/RubikBlack-bold.fntdata"/><Relationship Id="rId14" Type="http://schemas.openxmlformats.org/officeDocument/2006/relationships/font" Target="fonts/BebasNeue-regular.fntdata"/><Relationship Id="rId17" Type="http://schemas.openxmlformats.org/officeDocument/2006/relationships/font" Target="fonts/Karla-regular.fntdata"/><Relationship Id="rId16" Type="http://schemas.openxmlformats.org/officeDocument/2006/relationships/font" Target="fonts/RubikBlack-boldItalic.fntdata"/><Relationship Id="rId19" Type="http://schemas.openxmlformats.org/officeDocument/2006/relationships/font" Target="fonts/Karla-italic.fntdata"/><Relationship Id="rId18" Type="http://schemas.openxmlformats.org/officeDocument/2006/relationships/font" Target="fonts/Karl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g14d2792e9da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4" name="Google Shape;404;g14d2792e9da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Contents:</a:t>
            </a:r>
            <a:endParaRPr/>
          </a:p>
          <a:p>
            <a:pPr indent="-298450" lvl="0" marL="457200" rtl="0" algn="l">
              <a:spcBef>
                <a:spcPts val="0"/>
              </a:spcBef>
              <a:spcAft>
                <a:spcPts val="0"/>
              </a:spcAft>
              <a:buSzPts val="1100"/>
              <a:buChar char="-"/>
            </a:pPr>
            <a:r>
              <a:rPr lang="en"/>
              <a:t>Hook → inaccessible website example</a:t>
            </a:r>
            <a:endParaRPr/>
          </a:p>
          <a:p>
            <a:pPr indent="-298450" lvl="0" marL="457200" rtl="0" algn="l">
              <a:spcBef>
                <a:spcPts val="0"/>
              </a:spcBef>
              <a:spcAft>
                <a:spcPts val="0"/>
              </a:spcAft>
              <a:buSzPts val="1100"/>
              <a:buChar char="-"/>
            </a:pPr>
            <a:r>
              <a:rPr lang="en"/>
              <a:t>Problem → (touch on novelty / innovation)</a:t>
            </a:r>
            <a:endParaRPr/>
          </a:p>
          <a:p>
            <a:pPr indent="-298450" lvl="0" marL="457200" rtl="0" algn="l">
              <a:spcBef>
                <a:spcPts val="0"/>
              </a:spcBef>
              <a:spcAft>
                <a:spcPts val="0"/>
              </a:spcAft>
              <a:buSzPts val="1100"/>
              <a:buChar char="-"/>
            </a:pPr>
            <a:r>
              <a:rPr lang="en"/>
              <a:t>Project → make sure to emphasize how we used databases (touch on novelty / innovation)</a:t>
            </a:r>
            <a:endParaRPr/>
          </a:p>
          <a:p>
            <a:pPr indent="-298450" lvl="0" marL="457200" rtl="0" algn="l">
              <a:spcBef>
                <a:spcPts val="0"/>
              </a:spcBef>
              <a:spcAft>
                <a:spcPts val="0"/>
              </a:spcAft>
              <a:buSzPts val="1100"/>
              <a:buChar char="-"/>
            </a:pPr>
            <a:r>
              <a:rPr lang="en"/>
              <a:t>Impact of our project → benefits of this, etc. </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t>Limitations → wave specifically covers accessibility issues with images, headings, labels and color contrast</a:t>
            </a:r>
            <a:endParaRPr/>
          </a:p>
          <a:p>
            <a:pPr indent="-298450" lvl="0" marL="457200" rtl="0" algn="l">
              <a:spcBef>
                <a:spcPts val="0"/>
              </a:spcBef>
              <a:spcAft>
                <a:spcPts val="0"/>
              </a:spcAft>
              <a:buSzPts val="1100"/>
              <a:buChar char="-"/>
            </a:pPr>
            <a:r>
              <a:rPr lang="en"/>
              <a:t>Future Work →</a:t>
            </a:r>
            <a:endParaRPr/>
          </a:p>
          <a:p>
            <a:pPr indent="-298450" lvl="0" marL="457200" rtl="0" algn="l">
              <a:spcBef>
                <a:spcPts val="0"/>
              </a:spcBef>
              <a:spcAft>
                <a:spcPts val="0"/>
              </a:spcAft>
              <a:buSzPts val="1100"/>
              <a:buChar char="-"/>
            </a:pPr>
            <a:r>
              <a:rPr lang="en"/>
              <a:t>Sources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g28d0a450120_1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28d0a450120_1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Developers can make websites accessible; users rely on developers</a:t>
            </a:r>
            <a:endParaRPr/>
          </a:p>
          <a:p>
            <a:pPr indent="-298450" lvl="0" marL="457200" rtl="0" algn="l">
              <a:spcBef>
                <a:spcPts val="0"/>
              </a:spcBef>
              <a:spcAft>
                <a:spcPts val="0"/>
              </a:spcAft>
              <a:buSzPts val="1100"/>
              <a:buChar char="-"/>
            </a:pPr>
            <a:r>
              <a:rPr lang="en"/>
              <a:t>Our goal was to identify the existing issues in web accessibility and create a tool for users to address them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3" name="Shape 463"/>
        <p:cNvGrpSpPr/>
        <p:nvPr/>
      </p:nvGrpSpPr>
      <p:grpSpPr>
        <a:xfrm>
          <a:off x="0" y="0"/>
          <a:ext cx="0" cy="0"/>
          <a:chOff x="0" y="0"/>
          <a:chExt cx="0" cy="0"/>
        </a:xfrm>
      </p:grpSpPr>
      <p:sp>
        <p:nvSpPr>
          <p:cNvPr id="464" name="Google Shape;464;g28d0a450120_1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5" name="Google Shape;465;g28d0a450120_1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Code Ada hackathon was hosted in October</a:t>
            </a:r>
            <a:endParaRPr/>
          </a:p>
          <a:p>
            <a:pPr indent="-298450" lvl="0" marL="457200" rtl="0" algn="l">
              <a:spcBef>
                <a:spcPts val="0"/>
              </a:spcBef>
              <a:spcAft>
                <a:spcPts val="0"/>
              </a:spcAft>
              <a:buSzPts val="1100"/>
              <a:buChar char="-"/>
            </a:pPr>
            <a:r>
              <a:rPr lang="en"/>
              <a:t>Our project was a database that ranked websites based on accessibility according to the WAVE API, an API that runs WCAG analysis on a document</a:t>
            </a:r>
            <a:endParaRPr/>
          </a:p>
          <a:p>
            <a:pPr indent="-298450" lvl="0" marL="457200" rtl="0" algn="l">
              <a:spcBef>
                <a:spcPts val="0"/>
              </a:spcBef>
              <a:spcAft>
                <a:spcPts val="0"/>
              </a:spcAft>
              <a:buSzPts val="1100"/>
              <a:buChar char="-"/>
            </a:pPr>
            <a:r>
              <a:rPr lang="en"/>
              <a:t>Provided recommendations for more accessible website—for ex. </a:t>
            </a:r>
            <a:r>
              <a:rPr lang="en"/>
              <a:t>noaa.gov</a:t>
            </a:r>
            <a:r>
              <a:rPr lang="en"/>
              <a:t> &lt; https://radar.weather.gov/</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1125d80b419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9" name="Google Shape;469;g1125d80b419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Lato"/>
                <a:ea typeface="Lato"/>
                <a:cs typeface="Lato"/>
                <a:sym typeface="Lato"/>
              </a:rPr>
              <a:t>Phase 1:</a:t>
            </a:r>
            <a:endParaRPr b="1" sz="1200">
              <a:solidFill>
                <a:schemeClr val="dk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The WAVE API is an API that utilizes the Web Content Accessibility Guidelines (WCAG) to evaluate websites’ accessibility for disabled users. We created a database of 224 commonly used federal websites and found 965 individual WCAG violations; interestingly, we found websites with similar functionalities but differences in their accessibility. Our goal is to develop a program that provides alternatives to inaccessible websites based on our database of WCAG features. We want users to be able to pick a certain function they want a website to perform (e.g. provide information about weather) and be given the most accessible website to use. We would also like to add features allowing users to filter websites based on certain accessibility needs that they have. </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Lato"/>
                <a:ea typeface="Lato"/>
                <a:cs typeface="Lato"/>
                <a:sym typeface="Lato"/>
              </a:rPr>
              <a:t>Phase 2:</a:t>
            </a:r>
            <a:endParaRPr b="1"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en" sz="1200">
                <a:solidFill>
                  <a:schemeClr val="dk1"/>
                </a:solidFill>
                <a:latin typeface="Lato"/>
                <a:ea typeface="Lato"/>
                <a:cs typeface="Lato"/>
                <a:sym typeface="Lato"/>
              </a:rPr>
              <a:t>Our long-term goal is to create a tool that automates adding WCAG features to websites. Our API would scrape a website and then generate our own  frontend version with image descriptions, arias, text contrast, and more. This would allow people with disabilities to access sites without waiting for a developer to improve the website.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5" name="Shape 505"/>
        <p:cNvGrpSpPr/>
        <p:nvPr/>
      </p:nvGrpSpPr>
      <p:grpSpPr>
        <a:xfrm>
          <a:off x="0" y="0"/>
          <a:ext cx="0" cy="0"/>
          <a:chOff x="0" y="0"/>
          <a:chExt cx="0" cy="0"/>
        </a:xfrm>
      </p:grpSpPr>
      <p:sp>
        <p:nvSpPr>
          <p:cNvPr id="506" name="Google Shape;506;g268dcd84c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7" name="Google Shape;507;g268dcd84c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Clr>
                <a:schemeClr val="dk1"/>
              </a:buClr>
              <a:buSzPts val="1100"/>
              <a:buAutoNum type="arabicPeriod"/>
            </a:pPr>
            <a:r>
              <a:rPr lang="en">
                <a:solidFill>
                  <a:schemeClr val="dk1"/>
                </a:solidFill>
              </a:rPr>
              <a:t>What are existing projects/tools that are similar to what we are doing? (advice/anything we should add)</a:t>
            </a:r>
            <a:endParaRPr>
              <a:solidFill>
                <a:schemeClr val="dk1"/>
              </a:solidFill>
            </a:endParaRPr>
          </a:p>
          <a:p>
            <a:pPr indent="-298450" lvl="0" marL="457200" rtl="0" algn="l">
              <a:lnSpc>
                <a:spcPct val="115000"/>
              </a:lnSpc>
              <a:spcBef>
                <a:spcPts val="0"/>
              </a:spcBef>
              <a:spcAft>
                <a:spcPts val="0"/>
              </a:spcAft>
              <a:buClr>
                <a:schemeClr val="dk1"/>
              </a:buClr>
              <a:buSzPts val="1100"/>
              <a:buAutoNum type="arabicPeriod"/>
            </a:pPr>
            <a:r>
              <a:rPr lang="en">
                <a:solidFill>
                  <a:schemeClr val="dk1"/>
                </a:solidFill>
              </a:rPr>
              <a:t>What is it like to use a screenreader regularly? What features are good for a website (above barebones </a:t>
            </a:r>
            <a:r>
              <a:rPr lang="en">
                <a:solidFill>
                  <a:schemeClr val="dk1"/>
                </a:solidFill>
              </a:rPr>
              <a:t>accessibility</a:t>
            </a:r>
            <a:r>
              <a:rPr lang="en">
                <a:solidFill>
                  <a:schemeClr val="dk1"/>
                </a:solidFill>
              </a:rPr>
              <a: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hyperlink" Target="https://bit.ly/3A1uf1Q" TargetMode="External"/><Relationship Id="rId4" Type="http://schemas.openxmlformats.org/officeDocument/2006/relationships/hyperlink" Target="http://bit.ly/2TyoMsr" TargetMode="External"/><Relationship Id="rId5" Type="http://schemas.openxmlformats.org/officeDocument/2006/relationships/hyperlink" Target="http://bit.ly/2TtBDfr" TargetMode="Externa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pic>
        <p:nvPicPr>
          <p:cNvPr id="9" name="Google Shape;9;p2"/>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10" name="Google Shape;10;p2"/>
          <p:cNvGrpSpPr/>
          <p:nvPr/>
        </p:nvGrpSpPr>
        <p:grpSpPr>
          <a:xfrm>
            <a:off x="274200" y="274200"/>
            <a:ext cx="8687100" cy="4686600"/>
            <a:chOff x="274200" y="274200"/>
            <a:chExt cx="8687100" cy="4686600"/>
          </a:xfrm>
        </p:grpSpPr>
        <p:sp>
          <p:nvSpPr>
            <p:cNvPr id="11" name="Google Shape;11;p2"/>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 name="Google Shape;12;p2"/>
            <p:cNvGrpSpPr/>
            <p:nvPr/>
          </p:nvGrpSpPr>
          <p:grpSpPr>
            <a:xfrm>
              <a:off x="274200" y="274200"/>
              <a:ext cx="8595900" cy="4595100"/>
              <a:chOff x="274200" y="274200"/>
              <a:chExt cx="8595900" cy="4595100"/>
            </a:xfrm>
          </p:grpSpPr>
          <p:grpSp>
            <p:nvGrpSpPr>
              <p:cNvPr id="13" name="Google Shape;13;p2"/>
              <p:cNvGrpSpPr/>
              <p:nvPr/>
            </p:nvGrpSpPr>
            <p:grpSpPr>
              <a:xfrm>
                <a:off x="274200" y="274200"/>
                <a:ext cx="8595900" cy="4595100"/>
                <a:chOff x="274200" y="274200"/>
                <a:chExt cx="8595900" cy="4595100"/>
              </a:xfrm>
            </p:grpSpPr>
            <p:sp>
              <p:nvSpPr>
                <p:cNvPr id="14" name="Google Shape;14;p2"/>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5" name="Google Shape;15;p2"/>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16" name="Google Shape;16;p2"/>
              <p:cNvGrpSpPr/>
              <p:nvPr/>
            </p:nvGrpSpPr>
            <p:grpSpPr>
              <a:xfrm>
                <a:off x="8595300" y="365550"/>
                <a:ext cx="183000" cy="183000"/>
                <a:chOff x="8225400" y="367488"/>
                <a:chExt cx="183000" cy="183000"/>
              </a:xfrm>
            </p:grpSpPr>
            <p:cxnSp>
              <p:nvCxnSpPr>
                <p:cNvPr id="17" name="Google Shape;17;p2"/>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18" name="Google Shape;18;p2"/>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19" name="Google Shape;19;p2"/>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0" name="Google Shape;20;p2"/>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grpSp>
        <p:nvGrpSpPr>
          <p:cNvPr id="21" name="Google Shape;21;p2"/>
          <p:cNvGrpSpPr/>
          <p:nvPr/>
        </p:nvGrpSpPr>
        <p:grpSpPr>
          <a:xfrm>
            <a:off x="914400" y="535100"/>
            <a:ext cx="7406700" cy="4164575"/>
            <a:chOff x="914400" y="535100"/>
            <a:chExt cx="7406700" cy="4164575"/>
          </a:xfrm>
        </p:grpSpPr>
        <p:sp>
          <p:nvSpPr>
            <p:cNvPr id="22" name="Google Shape;22;p2"/>
            <p:cNvSpPr/>
            <p:nvPr/>
          </p:nvSpPr>
          <p:spPr>
            <a:xfrm>
              <a:off x="1005900" y="626275"/>
              <a:ext cx="7315200" cy="40734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 name="Google Shape;23;p2"/>
            <p:cNvGrpSpPr/>
            <p:nvPr/>
          </p:nvGrpSpPr>
          <p:grpSpPr>
            <a:xfrm>
              <a:off x="914400" y="535100"/>
              <a:ext cx="7315200" cy="4073400"/>
              <a:chOff x="914400" y="535100"/>
              <a:chExt cx="7315200" cy="4073400"/>
            </a:xfrm>
          </p:grpSpPr>
          <p:sp>
            <p:nvSpPr>
              <p:cNvPr id="24" name="Google Shape;24;p2"/>
              <p:cNvSpPr/>
              <p:nvPr/>
            </p:nvSpPr>
            <p:spPr>
              <a:xfrm>
                <a:off x="914400" y="535100"/>
                <a:ext cx="7315200" cy="40734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2"/>
              <p:cNvGrpSpPr/>
              <p:nvPr/>
            </p:nvGrpSpPr>
            <p:grpSpPr>
              <a:xfrm>
                <a:off x="7955100" y="626350"/>
                <a:ext cx="183000" cy="183000"/>
                <a:chOff x="8225400" y="367488"/>
                <a:chExt cx="183000" cy="183000"/>
              </a:xfrm>
            </p:grpSpPr>
            <p:cxnSp>
              <p:nvCxnSpPr>
                <p:cNvPr id="26" name="Google Shape;26;p2"/>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27" name="Google Shape;27;p2"/>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28" name="Google Shape;28;p2"/>
              <p:cNvSpPr/>
              <p:nvPr/>
            </p:nvSpPr>
            <p:spPr>
              <a:xfrm>
                <a:off x="7635000" y="6263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9" name="Google Shape;29;p2"/>
              <p:cNvCxnSpPr/>
              <p:nvPr/>
            </p:nvCxnSpPr>
            <p:spPr>
              <a:xfrm>
                <a:off x="7284899" y="809350"/>
                <a:ext cx="213000" cy="0"/>
              </a:xfrm>
              <a:prstGeom prst="straightConnector1">
                <a:avLst/>
              </a:prstGeom>
              <a:noFill/>
              <a:ln cap="flat" cmpd="sng" w="28575">
                <a:solidFill>
                  <a:schemeClr val="dk1"/>
                </a:solidFill>
                <a:prstDash val="solid"/>
                <a:round/>
                <a:headEnd len="med" w="med" type="none"/>
                <a:tailEnd len="med" w="med" type="none"/>
              </a:ln>
            </p:spPr>
          </p:cxnSp>
          <p:cxnSp>
            <p:nvCxnSpPr>
              <p:cNvPr id="30" name="Google Shape;30;p2"/>
              <p:cNvCxnSpPr/>
              <p:nvPr/>
            </p:nvCxnSpPr>
            <p:spPr>
              <a:xfrm>
                <a:off x="916188" y="900697"/>
                <a:ext cx="7310400" cy="0"/>
              </a:xfrm>
              <a:prstGeom prst="straightConnector1">
                <a:avLst/>
              </a:prstGeom>
              <a:noFill/>
              <a:ln cap="flat" cmpd="sng" w="28575">
                <a:solidFill>
                  <a:schemeClr val="dk1"/>
                </a:solidFill>
                <a:prstDash val="solid"/>
                <a:round/>
                <a:headEnd len="med" w="med" type="none"/>
                <a:tailEnd len="med" w="med" type="none"/>
              </a:ln>
            </p:spPr>
          </p:cxnSp>
        </p:grpSp>
      </p:grpSp>
      <p:sp>
        <p:nvSpPr>
          <p:cNvPr id="31" name="Google Shape;31;p2"/>
          <p:cNvSpPr txBox="1"/>
          <p:nvPr>
            <p:ph type="ctrTitle"/>
          </p:nvPr>
        </p:nvSpPr>
        <p:spPr>
          <a:xfrm>
            <a:off x="1828800" y="1174903"/>
            <a:ext cx="5486400" cy="24690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Clr>
                <a:srgbClr val="191919"/>
              </a:buClr>
              <a:buSzPts val="5200"/>
              <a:buNone/>
              <a:defRPr sz="5000"/>
            </a:lvl1pPr>
            <a:lvl2pPr lvl="1" algn="ctr">
              <a:lnSpc>
                <a:spcPct val="100000"/>
              </a:lnSpc>
              <a:spcBef>
                <a:spcPts val="0"/>
              </a:spcBef>
              <a:spcAft>
                <a:spcPts val="0"/>
              </a:spcAft>
              <a:buClr>
                <a:srgbClr val="191919"/>
              </a:buClr>
              <a:buSzPts val="5200"/>
              <a:buNone/>
              <a:defRPr sz="5200">
                <a:solidFill>
                  <a:srgbClr val="191919"/>
                </a:solidFill>
              </a:defRPr>
            </a:lvl2pPr>
            <a:lvl3pPr lvl="2" algn="ctr">
              <a:lnSpc>
                <a:spcPct val="100000"/>
              </a:lnSpc>
              <a:spcBef>
                <a:spcPts val="0"/>
              </a:spcBef>
              <a:spcAft>
                <a:spcPts val="0"/>
              </a:spcAft>
              <a:buClr>
                <a:srgbClr val="191919"/>
              </a:buClr>
              <a:buSzPts val="5200"/>
              <a:buNone/>
              <a:defRPr sz="5200">
                <a:solidFill>
                  <a:srgbClr val="191919"/>
                </a:solidFill>
              </a:defRPr>
            </a:lvl3pPr>
            <a:lvl4pPr lvl="3" algn="ctr">
              <a:lnSpc>
                <a:spcPct val="100000"/>
              </a:lnSpc>
              <a:spcBef>
                <a:spcPts val="0"/>
              </a:spcBef>
              <a:spcAft>
                <a:spcPts val="0"/>
              </a:spcAft>
              <a:buClr>
                <a:srgbClr val="191919"/>
              </a:buClr>
              <a:buSzPts val="5200"/>
              <a:buNone/>
              <a:defRPr sz="5200">
                <a:solidFill>
                  <a:srgbClr val="191919"/>
                </a:solidFill>
              </a:defRPr>
            </a:lvl4pPr>
            <a:lvl5pPr lvl="4" algn="ctr">
              <a:lnSpc>
                <a:spcPct val="100000"/>
              </a:lnSpc>
              <a:spcBef>
                <a:spcPts val="0"/>
              </a:spcBef>
              <a:spcAft>
                <a:spcPts val="0"/>
              </a:spcAft>
              <a:buClr>
                <a:srgbClr val="191919"/>
              </a:buClr>
              <a:buSzPts val="5200"/>
              <a:buNone/>
              <a:defRPr sz="5200">
                <a:solidFill>
                  <a:srgbClr val="191919"/>
                </a:solidFill>
              </a:defRPr>
            </a:lvl5pPr>
            <a:lvl6pPr lvl="5" algn="ctr">
              <a:lnSpc>
                <a:spcPct val="100000"/>
              </a:lnSpc>
              <a:spcBef>
                <a:spcPts val="0"/>
              </a:spcBef>
              <a:spcAft>
                <a:spcPts val="0"/>
              </a:spcAft>
              <a:buClr>
                <a:srgbClr val="191919"/>
              </a:buClr>
              <a:buSzPts val="5200"/>
              <a:buNone/>
              <a:defRPr sz="5200">
                <a:solidFill>
                  <a:srgbClr val="191919"/>
                </a:solidFill>
              </a:defRPr>
            </a:lvl6pPr>
            <a:lvl7pPr lvl="6" algn="ctr">
              <a:lnSpc>
                <a:spcPct val="100000"/>
              </a:lnSpc>
              <a:spcBef>
                <a:spcPts val="0"/>
              </a:spcBef>
              <a:spcAft>
                <a:spcPts val="0"/>
              </a:spcAft>
              <a:buClr>
                <a:srgbClr val="191919"/>
              </a:buClr>
              <a:buSzPts val="5200"/>
              <a:buNone/>
              <a:defRPr sz="5200">
                <a:solidFill>
                  <a:srgbClr val="191919"/>
                </a:solidFill>
              </a:defRPr>
            </a:lvl7pPr>
            <a:lvl8pPr lvl="7" algn="ctr">
              <a:lnSpc>
                <a:spcPct val="100000"/>
              </a:lnSpc>
              <a:spcBef>
                <a:spcPts val="0"/>
              </a:spcBef>
              <a:spcAft>
                <a:spcPts val="0"/>
              </a:spcAft>
              <a:buClr>
                <a:srgbClr val="191919"/>
              </a:buClr>
              <a:buSzPts val="5200"/>
              <a:buNone/>
              <a:defRPr sz="5200">
                <a:solidFill>
                  <a:srgbClr val="191919"/>
                </a:solidFill>
              </a:defRPr>
            </a:lvl8pPr>
            <a:lvl9pPr lvl="8" algn="ctr">
              <a:lnSpc>
                <a:spcPct val="100000"/>
              </a:lnSpc>
              <a:spcBef>
                <a:spcPts val="0"/>
              </a:spcBef>
              <a:spcAft>
                <a:spcPts val="0"/>
              </a:spcAft>
              <a:buClr>
                <a:srgbClr val="191919"/>
              </a:buClr>
              <a:buSzPts val="5200"/>
              <a:buNone/>
              <a:defRPr sz="5200">
                <a:solidFill>
                  <a:srgbClr val="191919"/>
                </a:solidFill>
              </a:defRPr>
            </a:lvl9pPr>
          </a:lstStyle>
          <a:p/>
        </p:txBody>
      </p:sp>
      <p:sp>
        <p:nvSpPr>
          <p:cNvPr id="32" name="Google Shape;32;p2"/>
          <p:cNvSpPr txBox="1"/>
          <p:nvPr>
            <p:ph idx="1" type="subTitle"/>
          </p:nvPr>
        </p:nvSpPr>
        <p:spPr>
          <a:xfrm>
            <a:off x="1828800" y="3877100"/>
            <a:ext cx="5486400" cy="365700"/>
          </a:xfrm>
          <a:prstGeom prst="rect">
            <a:avLst/>
          </a:prstGeom>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68" name="Shape 168"/>
        <p:cNvGrpSpPr/>
        <p:nvPr/>
      </p:nvGrpSpPr>
      <p:grpSpPr>
        <a:xfrm>
          <a:off x="0" y="0"/>
          <a:ext cx="0" cy="0"/>
          <a:chOff x="0" y="0"/>
          <a:chExt cx="0" cy="0"/>
        </a:xfrm>
      </p:grpSpPr>
      <p:pic>
        <p:nvPicPr>
          <p:cNvPr id="169" name="Google Shape;169;p11"/>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170" name="Google Shape;170;p11"/>
          <p:cNvGrpSpPr/>
          <p:nvPr/>
        </p:nvGrpSpPr>
        <p:grpSpPr>
          <a:xfrm>
            <a:off x="914400" y="535100"/>
            <a:ext cx="7406700" cy="4164575"/>
            <a:chOff x="914400" y="535100"/>
            <a:chExt cx="7406700" cy="4164575"/>
          </a:xfrm>
        </p:grpSpPr>
        <p:sp>
          <p:nvSpPr>
            <p:cNvPr id="171" name="Google Shape;171;p11"/>
            <p:cNvSpPr/>
            <p:nvPr/>
          </p:nvSpPr>
          <p:spPr>
            <a:xfrm>
              <a:off x="1005900" y="626275"/>
              <a:ext cx="7315200" cy="40734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2" name="Google Shape;172;p11"/>
            <p:cNvGrpSpPr/>
            <p:nvPr/>
          </p:nvGrpSpPr>
          <p:grpSpPr>
            <a:xfrm>
              <a:off x="914400" y="535100"/>
              <a:ext cx="7315200" cy="4073400"/>
              <a:chOff x="914400" y="535100"/>
              <a:chExt cx="7315200" cy="4073400"/>
            </a:xfrm>
          </p:grpSpPr>
          <p:sp>
            <p:nvSpPr>
              <p:cNvPr id="173" name="Google Shape;173;p11"/>
              <p:cNvSpPr/>
              <p:nvPr/>
            </p:nvSpPr>
            <p:spPr>
              <a:xfrm>
                <a:off x="914400" y="535100"/>
                <a:ext cx="7315200" cy="40734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4" name="Google Shape;174;p11"/>
              <p:cNvGrpSpPr/>
              <p:nvPr/>
            </p:nvGrpSpPr>
            <p:grpSpPr>
              <a:xfrm>
                <a:off x="7955100" y="626350"/>
                <a:ext cx="183000" cy="183000"/>
                <a:chOff x="8225400" y="367488"/>
                <a:chExt cx="183000" cy="183000"/>
              </a:xfrm>
            </p:grpSpPr>
            <p:cxnSp>
              <p:nvCxnSpPr>
                <p:cNvPr id="175" name="Google Shape;175;p11"/>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176" name="Google Shape;176;p11"/>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177" name="Google Shape;177;p11"/>
              <p:cNvSpPr/>
              <p:nvPr/>
            </p:nvSpPr>
            <p:spPr>
              <a:xfrm>
                <a:off x="7635000" y="6263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78" name="Google Shape;178;p11"/>
              <p:cNvCxnSpPr/>
              <p:nvPr/>
            </p:nvCxnSpPr>
            <p:spPr>
              <a:xfrm>
                <a:off x="7284899" y="809350"/>
                <a:ext cx="213000" cy="0"/>
              </a:xfrm>
              <a:prstGeom prst="straightConnector1">
                <a:avLst/>
              </a:prstGeom>
              <a:noFill/>
              <a:ln cap="flat" cmpd="sng" w="28575">
                <a:solidFill>
                  <a:schemeClr val="dk1"/>
                </a:solidFill>
                <a:prstDash val="solid"/>
                <a:round/>
                <a:headEnd len="med" w="med" type="none"/>
                <a:tailEnd len="med" w="med" type="none"/>
              </a:ln>
            </p:spPr>
          </p:cxnSp>
          <p:cxnSp>
            <p:nvCxnSpPr>
              <p:cNvPr id="179" name="Google Shape;179;p11"/>
              <p:cNvCxnSpPr/>
              <p:nvPr/>
            </p:nvCxnSpPr>
            <p:spPr>
              <a:xfrm>
                <a:off x="916188" y="900697"/>
                <a:ext cx="7310400" cy="0"/>
              </a:xfrm>
              <a:prstGeom prst="straightConnector1">
                <a:avLst/>
              </a:prstGeom>
              <a:noFill/>
              <a:ln cap="flat" cmpd="sng" w="28575">
                <a:solidFill>
                  <a:schemeClr val="dk1"/>
                </a:solidFill>
                <a:prstDash val="solid"/>
                <a:round/>
                <a:headEnd len="med" w="med" type="none"/>
                <a:tailEnd len="med" w="med" type="none"/>
              </a:ln>
            </p:spPr>
          </p:cxnSp>
        </p:grpSp>
      </p:grpSp>
      <p:sp>
        <p:nvSpPr>
          <p:cNvPr id="180" name="Google Shape;180;p11"/>
          <p:cNvSpPr txBox="1"/>
          <p:nvPr>
            <p:ph hasCustomPrompt="1" type="title"/>
          </p:nvPr>
        </p:nvSpPr>
        <p:spPr>
          <a:xfrm>
            <a:off x="1371600" y="1657350"/>
            <a:ext cx="6400800" cy="1828800"/>
          </a:xfrm>
          <a:prstGeom prst="rect">
            <a:avLst/>
          </a:prstGeom>
        </p:spPr>
        <p:txBody>
          <a:bodyPr anchorCtr="0" anchor="ctr" bIns="91425" lIns="91425" spcFirstLastPara="1" rIns="91425" wrap="square" tIns="91425">
            <a:noAutofit/>
          </a:bodyPr>
          <a:lstStyle>
            <a:lvl1pPr lvl="0" algn="ctr">
              <a:spcBef>
                <a:spcPts val="0"/>
              </a:spcBef>
              <a:spcAft>
                <a:spcPts val="0"/>
              </a:spcAft>
              <a:buSzPts val="9600"/>
              <a:buNone/>
              <a:defRPr sz="100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181" name="Google Shape;181;p11"/>
          <p:cNvSpPr txBox="1"/>
          <p:nvPr>
            <p:ph idx="1" type="subTitle"/>
          </p:nvPr>
        </p:nvSpPr>
        <p:spPr>
          <a:xfrm>
            <a:off x="1828850" y="3877100"/>
            <a:ext cx="5486400" cy="365700"/>
          </a:xfrm>
          <a:prstGeom prst="rect">
            <a:avLst/>
          </a:prstGeom>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lvl1pPr lvl="0" rtl="0" algn="ctr">
              <a:lnSpc>
                <a:spcPct val="100000"/>
              </a:lnSpc>
              <a:spcBef>
                <a:spcPts val="0"/>
              </a:spcBef>
              <a:spcAft>
                <a:spcPts val="0"/>
              </a:spcAft>
              <a:buSzPts val="1600"/>
              <a:buNone/>
              <a:defRPr/>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182" name="Shape 18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
    <p:spTree>
      <p:nvGrpSpPr>
        <p:cNvPr id="183" name="Shape 183"/>
        <p:cNvGrpSpPr/>
        <p:nvPr/>
      </p:nvGrpSpPr>
      <p:grpSpPr>
        <a:xfrm>
          <a:off x="0" y="0"/>
          <a:ext cx="0" cy="0"/>
          <a:chOff x="0" y="0"/>
          <a:chExt cx="0" cy="0"/>
        </a:xfrm>
      </p:grpSpPr>
      <p:pic>
        <p:nvPicPr>
          <p:cNvPr id="184" name="Google Shape;184;p13"/>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185" name="Google Shape;185;p13"/>
          <p:cNvGrpSpPr/>
          <p:nvPr/>
        </p:nvGrpSpPr>
        <p:grpSpPr>
          <a:xfrm>
            <a:off x="274200" y="274200"/>
            <a:ext cx="8687100" cy="4686600"/>
            <a:chOff x="274200" y="274200"/>
            <a:chExt cx="8687100" cy="4686600"/>
          </a:xfrm>
        </p:grpSpPr>
        <p:sp>
          <p:nvSpPr>
            <p:cNvPr id="186" name="Google Shape;186;p13"/>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87" name="Google Shape;187;p13"/>
            <p:cNvGrpSpPr/>
            <p:nvPr/>
          </p:nvGrpSpPr>
          <p:grpSpPr>
            <a:xfrm>
              <a:off x="274200" y="274200"/>
              <a:ext cx="8595900" cy="4595100"/>
              <a:chOff x="274200" y="274200"/>
              <a:chExt cx="8595900" cy="4595100"/>
            </a:xfrm>
          </p:grpSpPr>
          <p:grpSp>
            <p:nvGrpSpPr>
              <p:cNvPr id="188" name="Google Shape;188;p13"/>
              <p:cNvGrpSpPr/>
              <p:nvPr/>
            </p:nvGrpSpPr>
            <p:grpSpPr>
              <a:xfrm>
                <a:off x="274200" y="274200"/>
                <a:ext cx="8595900" cy="4595100"/>
                <a:chOff x="274200" y="274200"/>
                <a:chExt cx="8595900" cy="4595100"/>
              </a:xfrm>
            </p:grpSpPr>
            <p:sp>
              <p:nvSpPr>
                <p:cNvPr id="189" name="Google Shape;189;p13"/>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90" name="Google Shape;190;p13"/>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191" name="Google Shape;191;p13"/>
              <p:cNvGrpSpPr/>
              <p:nvPr/>
            </p:nvGrpSpPr>
            <p:grpSpPr>
              <a:xfrm>
                <a:off x="8595300" y="365550"/>
                <a:ext cx="183000" cy="183000"/>
                <a:chOff x="8225400" y="367488"/>
                <a:chExt cx="183000" cy="183000"/>
              </a:xfrm>
            </p:grpSpPr>
            <p:cxnSp>
              <p:nvCxnSpPr>
                <p:cNvPr id="192" name="Google Shape;192;p13"/>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193" name="Google Shape;193;p13"/>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194" name="Google Shape;194;p13"/>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95" name="Google Shape;195;p13"/>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196" name="Google Shape;196;p13"/>
          <p:cNvSpPr txBox="1"/>
          <p:nvPr>
            <p:ph idx="1" type="subTitle"/>
          </p:nvPr>
        </p:nvSpPr>
        <p:spPr>
          <a:xfrm>
            <a:off x="1957976" y="1802875"/>
            <a:ext cx="2377500" cy="5487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97" name="Google Shape;197;p13"/>
          <p:cNvSpPr txBox="1"/>
          <p:nvPr>
            <p:ph idx="2" type="subTitle"/>
          </p:nvPr>
        </p:nvSpPr>
        <p:spPr>
          <a:xfrm>
            <a:off x="1957956" y="3399150"/>
            <a:ext cx="2377500" cy="5487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98" name="Google Shape;198;p13"/>
          <p:cNvSpPr txBox="1"/>
          <p:nvPr>
            <p:ph idx="3" type="subTitle"/>
          </p:nvPr>
        </p:nvSpPr>
        <p:spPr>
          <a:xfrm>
            <a:off x="5997466" y="1803588"/>
            <a:ext cx="2377500" cy="5487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99" name="Google Shape;199;p13"/>
          <p:cNvSpPr txBox="1"/>
          <p:nvPr>
            <p:ph idx="4" type="subTitle"/>
          </p:nvPr>
        </p:nvSpPr>
        <p:spPr>
          <a:xfrm>
            <a:off x="6043506" y="3399143"/>
            <a:ext cx="2286000" cy="5487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00" name="Google Shape;200;p13"/>
          <p:cNvSpPr txBox="1"/>
          <p:nvPr>
            <p:ph hasCustomPrompt="1" type="title"/>
          </p:nvPr>
        </p:nvSpPr>
        <p:spPr>
          <a:xfrm>
            <a:off x="769317" y="1802875"/>
            <a:ext cx="1188600" cy="1097400"/>
          </a:xfrm>
          <a:prstGeom prst="rect">
            <a:avLst/>
          </a:prstGeom>
          <a:noFill/>
        </p:spPr>
        <p:txBody>
          <a:bodyPr anchorCtr="0" anchor="ctr" bIns="91425" lIns="91425" spcFirstLastPara="1" rIns="91425" wrap="square" tIns="91425">
            <a:noAutofit/>
          </a:bodyPr>
          <a:lstStyle>
            <a:lvl1pPr lvl="0" rtl="0" algn="ctr">
              <a:spcBef>
                <a:spcPts val="0"/>
              </a:spcBef>
              <a:spcAft>
                <a:spcPts val="0"/>
              </a:spcAft>
              <a:buSzPts val="3000"/>
              <a:buNone/>
              <a:defRPr sz="5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01" name="Google Shape;201;p13"/>
          <p:cNvSpPr txBox="1"/>
          <p:nvPr>
            <p:ph idx="5" type="subTitle"/>
          </p:nvPr>
        </p:nvSpPr>
        <p:spPr>
          <a:xfrm>
            <a:off x="1957976" y="2261521"/>
            <a:ext cx="2377500" cy="640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202" name="Google Shape;202;p13"/>
          <p:cNvSpPr txBox="1"/>
          <p:nvPr>
            <p:ph hasCustomPrompt="1" idx="6" type="title"/>
          </p:nvPr>
        </p:nvSpPr>
        <p:spPr>
          <a:xfrm>
            <a:off x="4808859" y="1803600"/>
            <a:ext cx="1188600" cy="1097400"/>
          </a:xfrm>
          <a:prstGeom prst="rect">
            <a:avLst/>
          </a:prstGeom>
          <a:noFill/>
        </p:spPr>
        <p:txBody>
          <a:bodyPr anchorCtr="0" anchor="ctr" bIns="91425" lIns="91425" spcFirstLastPara="1" rIns="91425" wrap="square" tIns="91425">
            <a:noAutofit/>
          </a:bodyPr>
          <a:lstStyle>
            <a:lvl1pPr lvl="0" rtl="0" algn="ctr">
              <a:spcBef>
                <a:spcPts val="0"/>
              </a:spcBef>
              <a:spcAft>
                <a:spcPts val="0"/>
              </a:spcAft>
              <a:buSzPts val="3000"/>
              <a:buNone/>
              <a:defRPr sz="5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03" name="Google Shape;203;p13"/>
          <p:cNvSpPr txBox="1"/>
          <p:nvPr>
            <p:ph idx="7" type="subTitle"/>
          </p:nvPr>
        </p:nvSpPr>
        <p:spPr>
          <a:xfrm>
            <a:off x="5997466" y="2260800"/>
            <a:ext cx="2377500" cy="640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204" name="Google Shape;204;p13"/>
          <p:cNvSpPr txBox="1"/>
          <p:nvPr>
            <p:ph hasCustomPrompt="1" idx="8" type="title"/>
          </p:nvPr>
        </p:nvSpPr>
        <p:spPr>
          <a:xfrm>
            <a:off x="769347" y="3399150"/>
            <a:ext cx="1188600" cy="1097400"/>
          </a:xfrm>
          <a:prstGeom prst="rect">
            <a:avLst/>
          </a:prstGeom>
          <a:noFill/>
        </p:spPr>
        <p:txBody>
          <a:bodyPr anchorCtr="0" anchor="ctr" bIns="91425" lIns="91425" spcFirstLastPara="1" rIns="91425" wrap="square" tIns="91425">
            <a:noAutofit/>
          </a:bodyPr>
          <a:lstStyle>
            <a:lvl1pPr lvl="0" rtl="0" algn="ctr">
              <a:spcBef>
                <a:spcPts val="0"/>
              </a:spcBef>
              <a:spcAft>
                <a:spcPts val="0"/>
              </a:spcAft>
              <a:buSzPts val="3000"/>
              <a:buNone/>
              <a:defRPr sz="5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05" name="Google Shape;205;p13"/>
          <p:cNvSpPr txBox="1"/>
          <p:nvPr>
            <p:ph idx="9" type="subTitle"/>
          </p:nvPr>
        </p:nvSpPr>
        <p:spPr>
          <a:xfrm>
            <a:off x="1957956" y="3856343"/>
            <a:ext cx="2377500" cy="640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206" name="Google Shape;206;p13"/>
          <p:cNvSpPr txBox="1"/>
          <p:nvPr>
            <p:ph hasCustomPrompt="1" idx="13" type="title"/>
          </p:nvPr>
        </p:nvSpPr>
        <p:spPr>
          <a:xfrm>
            <a:off x="4854897" y="3399143"/>
            <a:ext cx="1188600" cy="1097400"/>
          </a:xfrm>
          <a:prstGeom prst="rect">
            <a:avLst/>
          </a:prstGeom>
          <a:noFill/>
        </p:spPr>
        <p:txBody>
          <a:bodyPr anchorCtr="0" anchor="ctr" bIns="91425" lIns="91425" spcFirstLastPara="1" rIns="91425" wrap="square" tIns="91425">
            <a:noAutofit/>
          </a:bodyPr>
          <a:lstStyle>
            <a:lvl1pPr lvl="0" rtl="0" algn="ctr">
              <a:spcBef>
                <a:spcPts val="0"/>
              </a:spcBef>
              <a:spcAft>
                <a:spcPts val="0"/>
              </a:spcAft>
              <a:buSzPts val="3000"/>
              <a:buNone/>
              <a:defRPr sz="5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07" name="Google Shape;207;p13"/>
          <p:cNvSpPr txBox="1"/>
          <p:nvPr>
            <p:ph idx="14" type="subTitle"/>
          </p:nvPr>
        </p:nvSpPr>
        <p:spPr>
          <a:xfrm>
            <a:off x="6043506" y="3856343"/>
            <a:ext cx="2286000" cy="640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p:txBody>
      </p:sp>
      <p:sp>
        <p:nvSpPr>
          <p:cNvPr id="208" name="Google Shape;208;p13"/>
          <p:cNvSpPr txBox="1"/>
          <p:nvPr>
            <p:ph idx="15" type="title"/>
          </p:nvPr>
        </p:nvSpPr>
        <p:spPr>
          <a:xfrm>
            <a:off x="715650" y="731525"/>
            <a:ext cx="7713300" cy="68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spTree>
      <p:nvGrpSpPr>
        <p:cNvPr id="209" name="Shape 209"/>
        <p:cNvGrpSpPr/>
        <p:nvPr/>
      </p:nvGrpSpPr>
      <p:grpSpPr>
        <a:xfrm>
          <a:off x="0" y="0"/>
          <a:ext cx="0" cy="0"/>
          <a:chOff x="0" y="0"/>
          <a:chExt cx="0" cy="0"/>
        </a:xfrm>
      </p:grpSpPr>
      <p:pic>
        <p:nvPicPr>
          <p:cNvPr id="210" name="Google Shape;210;p14"/>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211" name="Google Shape;211;p14"/>
          <p:cNvGrpSpPr/>
          <p:nvPr/>
        </p:nvGrpSpPr>
        <p:grpSpPr>
          <a:xfrm>
            <a:off x="2025281" y="535000"/>
            <a:ext cx="6492300" cy="3749100"/>
            <a:chOff x="1371300" y="742950"/>
            <a:chExt cx="6492300" cy="3749100"/>
          </a:xfrm>
        </p:grpSpPr>
        <p:sp>
          <p:nvSpPr>
            <p:cNvPr id="212" name="Google Shape;212;p14"/>
            <p:cNvSpPr/>
            <p:nvPr/>
          </p:nvSpPr>
          <p:spPr>
            <a:xfrm>
              <a:off x="1462800" y="834450"/>
              <a:ext cx="6400800" cy="36576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13" name="Google Shape;213;p14"/>
            <p:cNvGrpSpPr/>
            <p:nvPr/>
          </p:nvGrpSpPr>
          <p:grpSpPr>
            <a:xfrm>
              <a:off x="1371300" y="742950"/>
              <a:ext cx="6401400" cy="3657600"/>
              <a:chOff x="1371300" y="742950"/>
              <a:chExt cx="6401400" cy="3657600"/>
            </a:xfrm>
          </p:grpSpPr>
          <p:sp>
            <p:nvSpPr>
              <p:cNvPr id="214" name="Google Shape;214;p14"/>
              <p:cNvSpPr/>
              <p:nvPr/>
            </p:nvSpPr>
            <p:spPr>
              <a:xfrm>
                <a:off x="1371300" y="742950"/>
                <a:ext cx="6400800" cy="36576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15" name="Google Shape;215;p14"/>
              <p:cNvCxnSpPr/>
              <p:nvPr/>
            </p:nvCxnSpPr>
            <p:spPr>
              <a:xfrm>
                <a:off x="1371300" y="1108650"/>
                <a:ext cx="6401400" cy="0"/>
              </a:xfrm>
              <a:prstGeom prst="straightConnector1">
                <a:avLst/>
              </a:prstGeom>
              <a:noFill/>
              <a:ln cap="flat" cmpd="sng" w="28575">
                <a:solidFill>
                  <a:schemeClr val="dk1"/>
                </a:solidFill>
                <a:prstDash val="solid"/>
                <a:round/>
                <a:headEnd len="med" w="med" type="none"/>
                <a:tailEnd len="med" w="med" type="none"/>
              </a:ln>
            </p:spPr>
          </p:cxnSp>
          <p:grpSp>
            <p:nvGrpSpPr>
              <p:cNvPr id="216" name="Google Shape;216;p14"/>
              <p:cNvGrpSpPr/>
              <p:nvPr/>
            </p:nvGrpSpPr>
            <p:grpSpPr>
              <a:xfrm>
                <a:off x="7498200" y="834288"/>
                <a:ext cx="183000" cy="183000"/>
                <a:chOff x="8225400" y="367488"/>
                <a:chExt cx="183000" cy="183000"/>
              </a:xfrm>
            </p:grpSpPr>
            <p:cxnSp>
              <p:nvCxnSpPr>
                <p:cNvPr id="217" name="Google Shape;217;p14"/>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218" name="Google Shape;218;p14"/>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219" name="Google Shape;219;p14"/>
              <p:cNvSpPr/>
              <p:nvPr/>
            </p:nvSpPr>
            <p:spPr>
              <a:xfrm>
                <a:off x="7177950" y="834288"/>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20" name="Google Shape;220;p14"/>
              <p:cNvCxnSpPr/>
              <p:nvPr/>
            </p:nvCxnSpPr>
            <p:spPr>
              <a:xfrm>
                <a:off x="6827699" y="1017288"/>
                <a:ext cx="213000" cy="0"/>
              </a:xfrm>
              <a:prstGeom prst="straightConnector1">
                <a:avLst/>
              </a:prstGeom>
              <a:noFill/>
              <a:ln cap="flat" cmpd="sng" w="28575">
                <a:solidFill>
                  <a:schemeClr val="dk1"/>
                </a:solidFill>
                <a:prstDash val="solid"/>
                <a:round/>
                <a:headEnd len="med" w="med" type="none"/>
                <a:tailEnd len="med" w="med" type="none"/>
              </a:ln>
            </p:spPr>
          </p:cxnSp>
        </p:grpSp>
      </p:grpSp>
      <p:grpSp>
        <p:nvGrpSpPr>
          <p:cNvPr id="221" name="Google Shape;221;p14"/>
          <p:cNvGrpSpPr/>
          <p:nvPr/>
        </p:nvGrpSpPr>
        <p:grpSpPr>
          <a:xfrm>
            <a:off x="1371300" y="742950"/>
            <a:ext cx="6492300" cy="3749100"/>
            <a:chOff x="1371300" y="742950"/>
            <a:chExt cx="6492300" cy="3749100"/>
          </a:xfrm>
        </p:grpSpPr>
        <p:sp>
          <p:nvSpPr>
            <p:cNvPr id="222" name="Google Shape;222;p14"/>
            <p:cNvSpPr/>
            <p:nvPr/>
          </p:nvSpPr>
          <p:spPr>
            <a:xfrm>
              <a:off x="1462800" y="834450"/>
              <a:ext cx="6400800" cy="36576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23" name="Google Shape;223;p14"/>
            <p:cNvGrpSpPr/>
            <p:nvPr/>
          </p:nvGrpSpPr>
          <p:grpSpPr>
            <a:xfrm>
              <a:off x="1371300" y="742950"/>
              <a:ext cx="6401400" cy="3657600"/>
              <a:chOff x="1371300" y="742950"/>
              <a:chExt cx="6401400" cy="3657600"/>
            </a:xfrm>
          </p:grpSpPr>
          <p:sp>
            <p:nvSpPr>
              <p:cNvPr id="224" name="Google Shape;224;p14"/>
              <p:cNvSpPr/>
              <p:nvPr/>
            </p:nvSpPr>
            <p:spPr>
              <a:xfrm>
                <a:off x="1371300" y="742950"/>
                <a:ext cx="6400800" cy="36576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25" name="Google Shape;225;p14"/>
              <p:cNvCxnSpPr/>
              <p:nvPr/>
            </p:nvCxnSpPr>
            <p:spPr>
              <a:xfrm>
                <a:off x="1371300" y="1108650"/>
                <a:ext cx="6401400" cy="0"/>
              </a:xfrm>
              <a:prstGeom prst="straightConnector1">
                <a:avLst/>
              </a:prstGeom>
              <a:noFill/>
              <a:ln cap="flat" cmpd="sng" w="28575">
                <a:solidFill>
                  <a:schemeClr val="dk1"/>
                </a:solidFill>
                <a:prstDash val="solid"/>
                <a:round/>
                <a:headEnd len="med" w="med" type="none"/>
                <a:tailEnd len="med" w="med" type="none"/>
              </a:ln>
            </p:spPr>
          </p:cxnSp>
          <p:grpSp>
            <p:nvGrpSpPr>
              <p:cNvPr id="226" name="Google Shape;226;p14"/>
              <p:cNvGrpSpPr/>
              <p:nvPr/>
            </p:nvGrpSpPr>
            <p:grpSpPr>
              <a:xfrm>
                <a:off x="7498200" y="834288"/>
                <a:ext cx="183000" cy="183000"/>
                <a:chOff x="8225400" y="367488"/>
                <a:chExt cx="183000" cy="183000"/>
              </a:xfrm>
            </p:grpSpPr>
            <p:cxnSp>
              <p:nvCxnSpPr>
                <p:cNvPr id="227" name="Google Shape;227;p14"/>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228" name="Google Shape;228;p14"/>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229" name="Google Shape;229;p14"/>
              <p:cNvSpPr/>
              <p:nvPr/>
            </p:nvSpPr>
            <p:spPr>
              <a:xfrm>
                <a:off x="7177950" y="834288"/>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0" name="Google Shape;230;p14"/>
              <p:cNvCxnSpPr/>
              <p:nvPr/>
            </p:nvCxnSpPr>
            <p:spPr>
              <a:xfrm>
                <a:off x="6827699" y="1017288"/>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231" name="Google Shape;231;p14"/>
          <p:cNvSpPr txBox="1"/>
          <p:nvPr>
            <p:ph type="title"/>
          </p:nvPr>
        </p:nvSpPr>
        <p:spPr>
          <a:xfrm>
            <a:off x="2286000" y="3293217"/>
            <a:ext cx="4572000" cy="502800"/>
          </a:xfrm>
          <a:prstGeom prst="rect">
            <a:avLst/>
          </a:prstGeom>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lvl1pPr lvl="0" rtl="0" algn="ctr">
              <a:spcBef>
                <a:spcPts val="0"/>
              </a:spcBef>
              <a:spcAft>
                <a:spcPts val="0"/>
              </a:spcAft>
              <a:buSzPts val="3000"/>
              <a:buNone/>
              <a:defRPr sz="24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
        <p:nvSpPr>
          <p:cNvPr id="232" name="Google Shape;232;p14"/>
          <p:cNvSpPr txBox="1"/>
          <p:nvPr>
            <p:ph idx="1" type="subTitle"/>
          </p:nvPr>
        </p:nvSpPr>
        <p:spPr>
          <a:xfrm>
            <a:off x="1828800" y="1600317"/>
            <a:ext cx="5486400" cy="1371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500"/>
              <a:buNone/>
              <a:defRPr sz="2400"/>
            </a:lvl1pPr>
            <a:lvl2pPr lvl="1" rtl="0" algn="ctr">
              <a:lnSpc>
                <a:spcPct val="100000"/>
              </a:lnSpc>
              <a:spcBef>
                <a:spcPts val="0"/>
              </a:spcBef>
              <a:spcAft>
                <a:spcPts val="0"/>
              </a:spcAft>
              <a:buSzPts val="2500"/>
              <a:buNone/>
              <a:defRPr sz="2500"/>
            </a:lvl2pPr>
            <a:lvl3pPr lvl="2" rtl="0" algn="ctr">
              <a:lnSpc>
                <a:spcPct val="100000"/>
              </a:lnSpc>
              <a:spcBef>
                <a:spcPts val="0"/>
              </a:spcBef>
              <a:spcAft>
                <a:spcPts val="0"/>
              </a:spcAft>
              <a:buSzPts val="2500"/>
              <a:buNone/>
              <a:defRPr sz="2500"/>
            </a:lvl3pPr>
            <a:lvl4pPr lvl="3" rtl="0" algn="ctr">
              <a:lnSpc>
                <a:spcPct val="100000"/>
              </a:lnSpc>
              <a:spcBef>
                <a:spcPts val="0"/>
              </a:spcBef>
              <a:spcAft>
                <a:spcPts val="0"/>
              </a:spcAft>
              <a:buSzPts val="2500"/>
              <a:buNone/>
              <a:defRPr sz="2500"/>
            </a:lvl4pPr>
            <a:lvl5pPr lvl="4" rtl="0" algn="ctr">
              <a:lnSpc>
                <a:spcPct val="100000"/>
              </a:lnSpc>
              <a:spcBef>
                <a:spcPts val="0"/>
              </a:spcBef>
              <a:spcAft>
                <a:spcPts val="0"/>
              </a:spcAft>
              <a:buSzPts val="2500"/>
              <a:buNone/>
              <a:defRPr sz="2500"/>
            </a:lvl5pPr>
            <a:lvl6pPr lvl="5" rtl="0" algn="ctr">
              <a:lnSpc>
                <a:spcPct val="100000"/>
              </a:lnSpc>
              <a:spcBef>
                <a:spcPts val="0"/>
              </a:spcBef>
              <a:spcAft>
                <a:spcPts val="0"/>
              </a:spcAft>
              <a:buSzPts val="2500"/>
              <a:buNone/>
              <a:defRPr sz="2500"/>
            </a:lvl6pPr>
            <a:lvl7pPr lvl="6" rtl="0" algn="ctr">
              <a:lnSpc>
                <a:spcPct val="100000"/>
              </a:lnSpc>
              <a:spcBef>
                <a:spcPts val="0"/>
              </a:spcBef>
              <a:spcAft>
                <a:spcPts val="0"/>
              </a:spcAft>
              <a:buSzPts val="2500"/>
              <a:buNone/>
              <a:defRPr sz="2500"/>
            </a:lvl7pPr>
            <a:lvl8pPr lvl="7" rtl="0" algn="ctr">
              <a:lnSpc>
                <a:spcPct val="100000"/>
              </a:lnSpc>
              <a:spcBef>
                <a:spcPts val="0"/>
              </a:spcBef>
              <a:spcAft>
                <a:spcPts val="0"/>
              </a:spcAft>
              <a:buSzPts val="2500"/>
              <a:buNone/>
              <a:defRPr sz="2500"/>
            </a:lvl8pPr>
            <a:lvl9pPr lvl="8" rtl="0" algn="ctr">
              <a:lnSpc>
                <a:spcPct val="100000"/>
              </a:lnSpc>
              <a:spcBef>
                <a:spcPts val="0"/>
              </a:spcBef>
              <a:spcAft>
                <a:spcPts val="0"/>
              </a:spcAft>
              <a:buSzPts val="2500"/>
              <a:buNone/>
              <a:defRPr sz="25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_ONLY_1">
    <p:spTree>
      <p:nvGrpSpPr>
        <p:cNvPr id="233" name="Shape 233"/>
        <p:cNvGrpSpPr/>
        <p:nvPr/>
      </p:nvGrpSpPr>
      <p:grpSpPr>
        <a:xfrm>
          <a:off x="0" y="0"/>
          <a:ext cx="0" cy="0"/>
          <a:chOff x="0" y="0"/>
          <a:chExt cx="0" cy="0"/>
        </a:xfrm>
      </p:grpSpPr>
      <p:pic>
        <p:nvPicPr>
          <p:cNvPr id="234" name="Google Shape;234;p15"/>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235" name="Google Shape;235;p15"/>
          <p:cNvGrpSpPr/>
          <p:nvPr/>
        </p:nvGrpSpPr>
        <p:grpSpPr>
          <a:xfrm>
            <a:off x="274200" y="274200"/>
            <a:ext cx="8687100" cy="4686600"/>
            <a:chOff x="274200" y="274200"/>
            <a:chExt cx="8687100" cy="4686600"/>
          </a:xfrm>
        </p:grpSpPr>
        <p:sp>
          <p:nvSpPr>
            <p:cNvPr id="236" name="Google Shape;236;p15"/>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7" name="Google Shape;237;p15"/>
            <p:cNvGrpSpPr/>
            <p:nvPr/>
          </p:nvGrpSpPr>
          <p:grpSpPr>
            <a:xfrm>
              <a:off x="274200" y="274200"/>
              <a:ext cx="8595900" cy="4595100"/>
              <a:chOff x="274200" y="274200"/>
              <a:chExt cx="8595900" cy="4595100"/>
            </a:xfrm>
          </p:grpSpPr>
          <p:grpSp>
            <p:nvGrpSpPr>
              <p:cNvPr id="238" name="Google Shape;238;p15"/>
              <p:cNvGrpSpPr/>
              <p:nvPr/>
            </p:nvGrpSpPr>
            <p:grpSpPr>
              <a:xfrm>
                <a:off x="274200" y="274200"/>
                <a:ext cx="8595900" cy="4595100"/>
                <a:chOff x="274200" y="274200"/>
                <a:chExt cx="8595900" cy="4595100"/>
              </a:xfrm>
            </p:grpSpPr>
            <p:sp>
              <p:nvSpPr>
                <p:cNvPr id="239" name="Google Shape;239;p15"/>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40" name="Google Shape;240;p15"/>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241" name="Google Shape;241;p15"/>
              <p:cNvGrpSpPr/>
              <p:nvPr/>
            </p:nvGrpSpPr>
            <p:grpSpPr>
              <a:xfrm>
                <a:off x="8595300" y="365550"/>
                <a:ext cx="183000" cy="183000"/>
                <a:chOff x="8225400" y="367488"/>
                <a:chExt cx="183000" cy="183000"/>
              </a:xfrm>
            </p:grpSpPr>
            <p:cxnSp>
              <p:nvCxnSpPr>
                <p:cNvPr id="242" name="Google Shape;242;p15"/>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243" name="Google Shape;243;p15"/>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244" name="Google Shape;244;p15"/>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45" name="Google Shape;245;p15"/>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246" name="Google Shape;246;p15"/>
          <p:cNvSpPr txBox="1"/>
          <p:nvPr>
            <p:ph type="title"/>
          </p:nvPr>
        </p:nvSpPr>
        <p:spPr>
          <a:xfrm>
            <a:off x="715125" y="731525"/>
            <a:ext cx="7713900" cy="6858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
    <p:spTree>
      <p:nvGrpSpPr>
        <p:cNvPr id="247" name="Shape 247"/>
        <p:cNvGrpSpPr/>
        <p:nvPr/>
      </p:nvGrpSpPr>
      <p:grpSpPr>
        <a:xfrm>
          <a:off x="0" y="0"/>
          <a:ext cx="0" cy="0"/>
          <a:chOff x="0" y="0"/>
          <a:chExt cx="0" cy="0"/>
        </a:xfrm>
      </p:grpSpPr>
      <p:pic>
        <p:nvPicPr>
          <p:cNvPr id="248" name="Google Shape;248;p16"/>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249" name="Google Shape;249;p16"/>
          <p:cNvGrpSpPr/>
          <p:nvPr/>
        </p:nvGrpSpPr>
        <p:grpSpPr>
          <a:xfrm>
            <a:off x="274200" y="274200"/>
            <a:ext cx="5919000" cy="4425900"/>
            <a:chOff x="274200" y="274200"/>
            <a:chExt cx="5919000" cy="4425900"/>
          </a:xfrm>
        </p:grpSpPr>
        <p:sp>
          <p:nvSpPr>
            <p:cNvPr id="250" name="Google Shape;250;p16"/>
            <p:cNvSpPr/>
            <p:nvPr/>
          </p:nvSpPr>
          <p:spPr>
            <a:xfrm>
              <a:off x="365700" y="365700"/>
              <a:ext cx="5827500" cy="43344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1" name="Google Shape;251;p16"/>
            <p:cNvGrpSpPr/>
            <p:nvPr/>
          </p:nvGrpSpPr>
          <p:grpSpPr>
            <a:xfrm>
              <a:off x="274200" y="274200"/>
              <a:ext cx="5827500" cy="4334400"/>
              <a:chOff x="274200" y="274200"/>
              <a:chExt cx="5827500" cy="4334400"/>
            </a:xfrm>
          </p:grpSpPr>
          <p:sp>
            <p:nvSpPr>
              <p:cNvPr id="252" name="Google Shape;252;p16"/>
              <p:cNvSpPr/>
              <p:nvPr/>
            </p:nvSpPr>
            <p:spPr>
              <a:xfrm>
                <a:off x="274200" y="274200"/>
                <a:ext cx="5827500" cy="43344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3" name="Google Shape;253;p16"/>
              <p:cNvGrpSpPr/>
              <p:nvPr/>
            </p:nvGrpSpPr>
            <p:grpSpPr>
              <a:xfrm>
                <a:off x="5827100" y="365450"/>
                <a:ext cx="183000" cy="183000"/>
                <a:chOff x="8225400" y="367488"/>
                <a:chExt cx="183000" cy="183000"/>
              </a:xfrm>
            </p:grpSpPr>
            <p:cxnSp>
              <p:nvCxnSpPr>
                <p:cNvPr id="254" name="Google Shape;254;p16"/>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255" name="Google Shape;255;p16"/>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256" name="Google Shape;256;p16"/>
              <p:cNvSpPr/>
              <p:nvPr/>
            </p:nvSpPr>
            <p:spPr>
              <a:xfrm>
                <a:off x="5507000" y="3654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57" name="Google Shape;257;p16"/>
              <p:cNvCxnSpPr/>
              <p:nvPr/>
            </p:nvCxnSpPr>
            <p:spPr>
              <a:xfrm>
                <a:off x="5156899" y="548450"/>
                <a:ext cx="213000" cy="0"/>
              </a:xfrm>
              <a:prstGeom prst="straightConnector1">
                <a:avLst/>
              </a:prstGeom>
              <a:noFill/>
              <a:ln cap="flat" cmpd="sng" w="28575">
                <a:solidFill>
                  <a:schemeClr val="dk1"/>
                </a:solidFill>
                <a:prstDash val="solid"/>
                <a:round/>
                <a:headEnd len="med" w="med" type="none"/>
                <a:tailEnd len="med" w="med" type="none"/>
              </a:ln>
            </p:spPr>
          </p:cxnSp>
          <p:cxnSp>
            <p:nvCxnSpPr>
              <p:cNvPr id="258" name="Google Shape;258;p16"/>
              <p:cNvCxnSpPr/>
              <p:nvPr/>
            </p:nvCxnSpPr>
            <p:spPr>
              <a:xfrm>
                <a:off x="283500" y="639800"/>
                <a:ext cx="5815200" cy="0"/>
              </a:xfrm>
              <a:prstGeom prst="straightConnector1">
                <a:avLst/>
              </a:prstGeom>
              <a:noFill/>
              <a:ln cap="flat" cmpd="sng" w="28575">
                <a:solidFill>
                  <a:schemeClr val="dk1"/>
                </a:solidFill>
                <a:prstDash val="solid"/>
                <a:round/>
                <a:headEnd len="med" w="med" type="none"/>
                <a:tailEnd len="med" w="med" type="none"/>
              </a:ln>
            </p:spPr>
          </p:cxnSp>
        </p:grpSp>
      </p:grpSp>
      <p:sp>
        <p:nvSpPr>
          <p:cNvPr id="259" name="Google Shape;259;p16"/>
          <p:cNvSpPr txBox="1"/>
          <p:nvPr>
            <p:ph idx="1" type="subTitle"/>
          </p:nvPr>
        </p:nvSpPr>
        <p:spPr>
          <a:xfrm>
            <a:off x="715100" y="1600325"/>
            <a:ext cx="3674100" cy="971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260" name="Google Shape;260;p16"/>
          <p:cNvSpPr txBox="1"/>
          <p:nvPr>
            <p:ph type="title"/>
          </p:nvPr>
        </p:nvSpPr>
        <p:spPr>
          <a:xfrm>
            <a:off x="714350" y="731525"/>
            <a:ext cx="3674100" cy="6858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TITLE_AND_TWO_COLUMNS_1">
    <p:spTree>
      <p:nvGrpSpPr>
        <p:cNvPr id="261" name="Shape 261"/>
        <p:cNvGrpSpPr/>
        <p:nvPr/>
      </p:nvGrpSpPr>
      <p:grpSpPr>
        <a:xfrm>
          <a:off x="0" y="0"/>
          <a:ext cx="0" cy="0"/>
          <a:chOff x="0" y="0"/>
          <a:chExt cx="0" cy="0"/>
        </a:xfrm>
      </p:grpSpPr>
      <p:pic>
        <p:nvPicPr>
          <p:cNvPr id="262" name="Google Shape;262;p17"/>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263" name="Google Shape;263;p17"/>
          <p:cNvGrpSpPr/>
          <p:nvPr/>
        </p:nvGrpSpPr>
        <p:grpSpPr>
          <a:xfrm>
            <a:off x="274200" y="274200"/>
            <a:ext cx="8687100" cy="4686600"/>
            <a:chOff x="274200" y="274200"/>
            <a:chExt cx="8687100" cy="4686600"/>
          </a:xfrm>
        </p:grpSpPr>
        <p:sp>
          <p:nvSpPr>
            <p:cNvPr id="264" name="Google Shape;264;p17"/>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65" name="Google Shape;265;p17"/>
            <p:cNvGrpSpPr/>
            <p:nvPr/>
          </p:nvGrpSpPr>
          <p:grpSpPr>
            <a:xfrm>
              <a:off x="274200" y="274200"/>
              <a:ext cx="8595900" cy="4595100"/>
              <a:chOff x="274200" y="274200"/>
              <a:chExt cx="8595900" cy="4595100"/>
            </a:xfrm>
          </p:grpSpPr>
          <p:grpSp>
            <p:nvGrpSpPr>
              <p:cNvPr id="266" name="Google Shape;266;p17"/>
              <p:cNvGrpSpPr/>
              <p:nvPr/>
            </p:nvGrpSpPr>
            <p:grpSpPr>
              <a:xfrm>
                <a:off x="274200" y="274200"/>
                <a:ext cx="8595900" cy="4595100"/>
                <a:chOff x="274200" y="274200"/>
                <a:chExt cx="8595900" cy="4595100"/>
              </a:xfrm>
            </p:grpSpPr>
            <p:sp>
              <p:nvSpPr>
                <p:cNvPr id="267" name="Google Shape;267;p17"/>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68" name="Google Shape;268;p17"/>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269" name="Google Shape;269;p17"/>
              <p:cNvGrpSpPr/>
              <p:nvPr/>
            </p:nvGrpSpPr>
            <p:grpSpPr>
              <a:xfrm>
                <a:off x="8595300" y="365550"/>
                <a:ext cx="183000" cy="183000"/>
                <a:chOff x="8225400" y="367488"/>
                <a:chExt cx="183000" cy="183000"/>
              </a:xfrm>
            </p:grpSpPr>
            <p:cxnSp>
              <p:nvCxnSpPr>
                <p:cNvPr id="270" name="Google Shape;270;p17"/>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271" name="Google Shape;271;p17"/>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272" name="Google Shape;272;p17"/>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73" name="Google Shape;273;p17"/>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274" name="Google Shape;274;p17"/>
          <p:cNvSpPr txBox="1"/>
          <p:nvPr>
            <p:ph idx="1" type="subTitle"/>
          </p:nvPr>
        </p:nvSpPr>
        <p:spPr>
          <a:xfrm>
            <a:off x="714325" y="2754900"/>
            <a:ext cx="3674700" cy="914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75" name="Google Shape;275;p17"/>
          <p:cNvSpPr txBox="1"/>
          <p:nvPr>
            <p:ph type="title"/>
          </p:nvPr>
        </p:nvSpPr>
        <p:spPr>
          <a:xfrm>
            <a:off x="714325" y="731400"/>
            <a:ext cx="3674700" cy="1840500"/>
          </a:xfrm>
          <a:prstGeom prst="rect">
            <a:avLst/>
          </a:prstGeom>
        </p:spPr>
        <p:txBody>
          <a:bodyPr anchorCtr="0" anchor="t" bIns="91425" lIns="91425" spcFirstLastPara="1" rIns="91425" wrap="square" tIns="91425">
            <a:noAutofit/>
          </a:bodyPr>
          <a:lstStyle>
            <a:lvl1pPr lvl="0" marR="9144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76" name="Google Shape;276;p17"/>
          <p:cNvSpPr/>
          <p:nvPr>
            <p:ph idx="2" type="pic"/>
          </p:nvPr>
        </p:nvSpPr>
        <p:spPr>
          <a:xfrm>
            <a:off x="4769625" y="1271375"/>
            <a:ext cx="3644400" cy="3217800"/>
          </a:xfrm>
          <a:prstGeom prst="rect">
            <a:avLst/>
          </a:prstGeom>
          <a:noFill/>
          <a:ln cap="flat" cmpd="sng" w="9525">
            <a:solidFill>
              <a:schemeClr val="dk1"/>
            </a:solidFill>
            <a:prstDash val="solid"/>
            <a:round/>
            <a:headEnd len="sm" w="sm" type="none"/>
            <a:tailEnd len="sm" w="sm" type="none"/>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BLANK_1_1_1_2">
    <p:spTree>
      <p:nvGrpSpPr>
        <p:cNvPr id="277" name="Shape 277"/>
        <p:cNvGrpSpPr/>
        <p:nvPr/>
      </p:nvGrpSpPr>
      <p:grpSpPr>
        <a:xfrm>
          <a:off x="0" y="0"/>
          <a:ext cx="0" cy="0"/>
          <a:chOff x="0" y="0"/>
          <a:chExt cx="0" cy="0"/>
        </a:xfrm>
      </p:grpSpPr>
      <p:pic>
        <p:nvPicPr>
          <p:cNvPr id="278" name="Google Shape;278;p18"/>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279" name="Google Shape;279;p18"/>
          <p:cNvGrpSpPr/>
          <p:nvPr/>
        </p:nvGrpSpPr>
        <p:grpSpPr>
          <a:xfrm>
            <a:off x="274200" y="274200"/>
            <a:ext cx="8687100" cy="4686600"/>
            <a:chOff x="274200" y="274200"/>
            <a:chExt cx="8687100" cy="4686600"/>
          </a:xfrm>
        </p:grpSpPr>
        <p:sp>
          <p:nvSpPr>
            <p:cNvPr id="280" name="Google Shape;280;p18"/>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81" name="Google Shape;281;p18"/>
            <p:cNvGrpSpPr/>
            <p:nvPr/>
          </p:nvGrpSpPr>
          <p:grpSpPr>
            <a:xfrm>
              <a:off x="274200" y="274200"/>
              <a:ext cx="8595900" cy="4595100"/>
              <a:chOff x="274200" y="274200"/>
              <a:chExt cx="8595900" cy="4595100"/>
            </a:xfrm>
          </p:grpSpPr>
          <p:grpSp>
            <p:nvGrpSpPr>
              <p:cNvPr id="282" name="Google Shape;282;p18"/>
              <p:cNvGrpSpPr/>
              <p:nvPr/>
            </p:nvGrpSpPr>
            <p:grpSpPr>
              <a:xfrm>
                <a:off x="274200" y="274200"/>
                <a:ext cx="8595900" cy="4595100"/>
                <a:chOff x="274200" y="274200"/>
                <a:chExt cx="8595900" cy="4595100"/>
              </a:xfrm>
            </p:grpSpPr>
            <p:sp>
              <p:nvSpPr>
                <p:cNvPr id="283" name="Google Shape;283;p18"/>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84" name="Google Shape;284;p18"/>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285" name="Google Shape;285;p18"/>
              <p:cNvGrpSpPr/>
              <p:nvPr/>
            </p:nvGrpSpPr>
            <p:grpSpPr>
              <a:xfrm>
                <a:off x="8595300" y="365550"/>
                <a:ext cx="183000" cy="183000"/>
                <a:chOff x="8225400" y="367488"/>
                <a:chExt cx="183000" cy="183000"/>
              </a:xfrm>
            </p:grpSpPr>
            <p:cxnSp>
              <p:nvCxnSpPr>
                <p:cNvPr id="286" name="Google Shape;286;p18"/>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287" name="Google Shape;287;p18"/>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288" name="Google Shape;288;p18"/>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89" name="Google Shape;289;p18"/>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290" name="Google Shape;290;p18"/>
          <p:cNvSpPr txBox="1"/>
          <p:nvPr>
            <p:ph type="title"/>
          </p:nvPr>
        </p:nvSpPr>
        <p:spPr>
          <a:xfrm>
            <a:off x="713232" y="731520"/>
            <a:ext cx="7717500" cy="68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91" name="Google Shape;291;p18"/>
          <p:cNvSpPr txBox="1"/>
          <p:nvPr>
            <p:ph idx="1" type="subTitle"/>
          </p:nvPr>
        </p:nvSpPr>
        <p:spPr>
          <a:xfrm>
            <a:off x="780350" y="2571436"/>
            <a:ext cx="2197200" cy="548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92" name="Google Shape;292;p18"/>
          <p:cNvSpPr txBox="1"/>
          <p:nvPr>
            <p:ph idx="2" type="subTitle"/>
          </p:nvPr>
        </p:nvSpPr>
        <p:spPr>
          <a:xfrm>
            <a:off x="781700" y="3053825"/>
            <a:ext cx="2194500" cy="1188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3" name="Google Shape;293;p18"/>
          <p:cNvSpPr txBox="1"/>
          <p:nvPr>
            <p:ph idx="3" type="subTitle"/>
          </p:nvPr>
        </p:nvSpPr>
        <p:spPr>
          <a:xfrm>
            <a:off x="3474800" y="3053825"/>
            <a:ext cx="2194500" cy="1188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4" name="Google Shape;294;p18"/>
          <p:cNvSpPr txBox="1"/>
          <p:nvPr>
            <p:ph idx="4" type="subTitle"/>
          </p:nvPr>
        </p:nvSpPr>
        <p:spPr>
          <a:xfrm>
            <a:off x="6167776" y="3053833"/>
            <a:ext cx="2194500" cy="1188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5" name="Google Shape;295;p18"/>
          <p:cNvSpPr txBox="1"/>
          <p:nvPr>
            <p:ph idx="5" type="subTitle"/>
          </p:nvPr>
        </p:nvSpPr>
        <p:spPr>
          <a:xfrm>
            <a:off x="3474800" y="2571425"/>
            <a:ext cx="2194500" cy="548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296" name="Google Shape;296;p18"/>
          <p:cNvSpPr txBox="1"/>
          <p:nvPr>
            <p:ph idx="6" type="subTitle"/>
          </p:nvPr>
        </p:nvSpPr>
        <p:spPr>
          <a:xfrm>
            <a:off x="6167776" y="2571426"/>
            <a:ext cx="2194500" cy="548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BLANK_1_1_1_2_1">
    <p:spTree>
      <p:nvGrpSpPr>
        <p:cNvPr id="297" name="Shape 297"/>
        <p:cNvGrpSpPr/>
        <p:nvPr/>
      </p:nvGrpSpPr>
      <p:grpSpPr>
        <a:xfrm>
          <a:off x="0" y="0"/>
          <a:ext cx="0" cy="0"/>
          <a:chOff x="0" y="0"/>
          <a:chExt cx="0" cy="0"/>
        </a:xfrm>
      </p:grpSpPr>
      <p:pic>
        <p:nvPicPr>
          <p:cNvPr id="298" name="Google Shape;298;p19"/>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299" name="Google Shape;299;p19"/>
          <p:cNvGrpSpPr/>
          <p:nvPr/>
        </p:nvGrpSpPr>
        <p:grpSpPr>
          <a:xfrm>
            <a:off x="274200" y="274200"/>
            <a:ext cx="8687100" cy="4686600"/>
            <a:chOff x="274200" y="274200"/>
            <a:chExt cx="8687100" cy="4686600"/>
          </a:xfrm>
        </p:grpSpPr>
        <p:sp>
          <p:nvSpPr>
            <p:cNvPr id="300" name="Google Shape;300;p19"/>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01" name="Google Shape;301;p19"/>
            <p:cNvGrpSpPr/>
            <p:nvPr/>
          </p:nvGrpSpPr>
          <p:grpSpPr>
            <a:xfrm>
              <a:off x="274200" y="274200"/>
              <a:ext cx="8595900" cy="4595100"/>
              <a:chOff x="274200" y="274200"/>
              <a:chExt cx="8595900" cy="4595100"/>
            </a:xfrm>
          </p:grpSpPr>
          <p:grpSp>
            <p:nvGrpSpPr>
              <p:cNvPr id="302" name="Google Shape;302;p19"/>
              <p:cNvGrpSpPr/>
              <p:nvPr/>
            </p:nvGrpSpPr>
            <p:grpSpPr>
              <a:xfrm>
                <a:off x="274200" y="274200"/>
                <a:ext cx="8595900" cy="4595100"/>
                <a:chOff x="274200" y="274200"/>
                <a:chExt cx="8595900" cy="4595100"/>
              </a:xfrm>
            </p:grpSpPr>
            <p:sp>
              <p:nvSpPr>
                <p:cNvPr id="303" name="Google Shape;303;p19"/>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04" name="Google Shape;304;p19"/>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305" name="Google Shape;305;p19"/>
              <p:cNvGrpSpPr/>
              <p:nvPr/>
            </p:nvGrpSpPr>
            <p:grpSpPr>
              <a:xfrm>
                <a:off x="8595300" y="365550"/>
                <a:ext cx="183000" cy="183000"/>
                <a:chOff x="8225400" y="367488"/>
                <a:chExt cx="183000" cy="183000"/>
              </a:xfrm>
            </p:grpSpPr>
            <p:cxnSp>
              <p:nvCxnSpPr>
                <p:cNvPr id="306" name="Google Shape;306;p19"/>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307" name="Google Shape;307;p19"/>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308" name="Google Shape;308;p19"/>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09" name="Google Shape;309;p19"/>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310" name="Google Shape;310;p19"/>
          <p:cNvSpPr txBox="1"/>
          <p:nvPr>
            <p:ph type="title"/>
          </p:nvPr>
        </p:nvSpPr>
        <p:spPr>
          <a:xfrm>
            <a:off x="715100" y="731525"/>
            <a:ext cx="7715700" cy="68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311" name="Google Shape;311;p19"/>
          <p:cNvSpPr txBox="1"/>
          <p:nvPr>
            <p:ph idx="1" type="subTitle"/>
          </p:nvPr>
        </p:nvSpPr>
        <p:spPr>
          <a:xfrm>
            <a:off x="3408500" y="2103624"/>
            <a:ext cx="5020200" cy="5028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12" name="Google Shape;312;p19"/>
          <p:cNvSpPr txBox="1"/>
          <p:nvPr>
            <p:ph idx="2" type="subTitle"/>
          </p:nvPr>
        </p:nvSpPr>
        <p:spPr>
          <a:xfrm>
            <a:off x="3408500" y="3104632"/>
            <a:ext cx="5020200" cy="5028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13" name="Google Shape;313;p19"/>
          <p:cNvSpPr txBox="1"/>
          <p:nvPr>
            <p:ph idx="3" type="subTitle"/>
          </p:nvPr>
        </p:nvSpPr>
        <p:spPr>
          <a:xfrm>
            <a:off x="3408200" y="4105448"/>
            <a:ext cx="5020800" cy="5028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14" name="Google Shape;314;p19"/>
          <p:cNvSpPr txBox="1"/>
          <p:nvPr>
            <p:ph idx="4" type="subTitle"/>
          </p:nvPr>
        </p:nvSpPr>
        <p:spPr>
          <a:xfrm>
            <a:off x="3408500" y="1600325"/>
            <a:ext cx="5020200" cy="594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15" name="Google Shape;315;p19"/>
          <p:cNvSpPr txBox="1"/>
          <p:nvPr>
            <p:ph idx="5" type="subTitle"/>
          </p:nvPr>
        </p:nvSpPr>
        <p:spPr>
          <a:xfrm>
            <a:off x="3408500" y="2601333"/>
            <a:ext cx="5020200" cy="594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16" name="Google Shape;316;p19"/>
          <p:cNvSpPr txBox="1"/>
          <p:nvPr>
            <p:ph idx="6" type="subTitle"/>
          </p:nvPr>
        </p:nvSpPr>
        <p:spPr>
          <a:xfrm>
            <a:off x="3408200" y="3602149"/>
            <a:ext cx="5020800" cy="594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BLANK_1_1_1_1">
    <p:spTree>
      <p:nvGrpSpPr>
        <p:cNvPr id="317" name="Shape 317"/>
        <p:cNvGrpSpPr/>
        <p:nvPr/>
      </p:nvGrpSpPr>
      <p:grpSpPr>
        <a:xfrm>
          <a:off x="0" y="0"/>
          <a:ext cx="0" cy="0"/>
          <a:chOff x="0" y="0"/>
          <a:chExt cx="0" cy="0"/>
        </a:xfrm>
      </p:grpSpPr>
      <p:pic>
        <p:nvPicPr>
          <p:cNvPr id="318" name="Google Shape;318;p20"/>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319" name="Google Shape;319;p20"/>
          <p:cNvGrpSpPr/>
          <p:nvPr/>
        </p:nvGrpSpPr>
        <p:grpSpPr>
          <a:xfrm>
            <a:off x="274200" y="274200"/>
            <a:ext cx="8687100" cy="4686600"/>
            <a:chOff x="274200" y="274200"/>
            <a:chExt cx="8687100" cy="4686600"/>
          </a:xfrm>
        </p:grpSpPr>
        <p:sp>
          <p:nvSpPr>
            <p:cNvPr id="320" name="Google Shape;320;p20"/>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1" name="Google Shape;321;p20"/>
            <p:cNvGrpSpPr/>
            <p:nvPr/>
          </p:nvGrpSpPr>
          <p:grpSpPr>
            <a:xfrm>
              <a:off x="274200" y="274200"/>
              <a:ext cx="8595900" cy="4595100"/>
              <a:chOff x="274200" y="274200"/>
              <a:chExt cx="8595900" cy="4595100"/>
            </a:xfrm>
          </p:grpSpPr>
          <p:grpSp>
            <p:nvGrpSpPr>
              <p:cNvPr id="322" name="Google Shape;322;p20"/>
              <p:cNvGrpSpPr/>
              <p:nvPr/>
            </p:nvGrpSpPr>
            <p:grpSpPr>
              <a:xfrm>
                <a:off x="274200" y="274200"/>
                <a:ext cx="8595900" cy="4595100"/>
                <a:chOff x="274200" y="274200"/>
                <a:chExt cx="8595900" cy="4595100"/>
              </a:xfrm>
            </p:grpSpPr>
            <p:sp>
              <p:nvSpPr>
                <p:cNvPr id="323" name="Google Shape;323;p20"/>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24" name="Google Shape;324;p20"/>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325" name="Google Shape;325;p20"/>
              <p:cNvGrpSpPr/>
              <p:nvPr/>
            </p:nvGrpSpPr>
            <p:grpSpPr>
              <a:xfrm>
                <a:off x="8595300" y="365550"/>
                <a:ext cx="183000" cy="183000"/>
                <a:chOff x="8225400" y="367488"/>
                <a:chExt cx="183000" cy="183000"/>
              </a:xfrm>
            </p:grpSpPr>
            <p:cxnSp>
              <p:nvCxnSpPr>
                <p:cNvPr id="326" name="Google Shape;326;p20"/>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327" name="Google Shape;327;p20"/>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328" name="Google Shape;328;p20"/>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29" name="Google Shape;329;p20"/>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330" name="Google Shape;330;p20"/>
          <p:cNvSpPr txBox="1"/>
          <p:nvPr>
            <p:ph type="title"/>
          </p:nvPr>
        </p:nvSpPr>
        <p:spPr>
          <a:xfrm>
            <a:off x="715100" y="731400"/>
            <a:ext cx="7713900" cy="68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331" name="Google Shape;331;p20"/>
          <p:cNvSpPr txBox="1"/>
          <p:nvPr>
            <p:ph idx="1" type="subTitle"/>
          </p:nvPr>
        </p:nvSpPr>
        <p:spPr>
          <a:xfrm>
            <a:off x="5918599" y="3396625"/>
            <a:ext cx="2377500" cy="5487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32" name="Google Shape;332;p20"/>
          <p:cNvSpPr txBox="1"/>
          <p:nvPr>
            <p:ph idx="2" type="subTitle"/>
          </p:nvPr>
        </p:nvSpPr>
        <p:spPr>
          <a:xfrm>
            <a:off x="5918599" y="3855625"/>
            <a:ext cx="2377500" cy="6402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33" name="Google Shape;333;p20"/>
          <p:cNvSpPr txBox="1"/>
          <p:nvPr>
            <p:ph idx="3" type="subTitle"/>
          </p:nvPr>
        </p:nvSpPr>
        <p:spPr>
          <a:xfrm>
            <a:off x="1878800" y="2263125"/>
            <a:ext cx="2377500" cy="6402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34" name="Google Shape;334;p20"/>
          <p:cNvSpPr txBox="1"/>
          <p:nvPr>
            <p:ph idx="4" type="subTitle"/>
          </p:nvPr>
        </p:nvSpPr>
        <p:spPr>
          <a:xfrm>
            <a:off x="1878800" y="3855634"/>
            <a:ext cx="2377500" cy="6402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35" name="Google Shape;335;p20"/>
          <p:cNvSpPr txBox="1"/>
          <p:nvPr>
            <p:ph idx="5" type="subTitle"/>
          </p:nvPr>
        </p:nvSpPr>
        <p:spPr>
          <a:xfrm>
            <a:off x="5918599" y="2260100"/>
            <a:ext cx="2377500" cy="6402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36" name="Google Shape;336;p20"/>
          <p:cNvSpPr txBox="1"/>
          <p:nvPr>
            <p:ph idx="6" type="subTitle"/>
          </p:nvPr>
        </p:nvSpPr>
        <p:spPr>
          <a:xfrm>
            <a:off x="1878800" y="3396625"/>
            <a:ext cx="2377500" cy="5487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37" name="Google Shape;337;p20"/>
          <p:cNvSpPr txBox="1"/>
          <p:nvPr>
            <p:ph idx="7" type="subTitle"/>
          </p:nvPr>
        </p:nvSpPr>
        <p:spPr>
          <a:xfrm>
            <a:off x="1878800" y="1801544"/>
            <a:ext cx="2377500" cy="5487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38" name="Google Shape;338;p20"/>
          <p:cNvSpPr txBox="1"/>
          <p:nvPr>
            <p:ph idx="8" type="subTitle"/>
          </p:nvPr>
        </p:nvSpPr>
        <p:spPr>
          <a:xfrm>
            <a:off x="5918599" y="1804550"/>
            <a:ext cx="2377500" cy="548700"/>
          </a:xfrm>
          <a:prstGeom prst="rect">
            <a:avLst/>
          </a:prstGeom>
          <a:ln>
            <a:noFill/>
          </a:ln>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3" name="Shape 33"/>
        <p:cNvGrpSpPr/>
        <p:nvPr/>
      </p:nvGrpSpPr>
      <p:grpSpPr>
        <a:xfrm>
          <a:off x="0" y="0"/>
          <a:ext cx="0" cy="0"/>
          <a:chOff x="0" y="0"/>
          <a:chExt cx="0" cy="0"/>
        </a:xfrm>
      </p:grpSpPr>
      <p:pic>
        <p:nvPicPr>
          <p:cNvPr id="34" name="Google Shape;34;p3"/>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35" name="Google Shape;35;p3"/>
          <p:cNvGrpSpPr/>
          <p:nvPr/>
        </p:nvGrpSpPr>
        <p:grpSpPr>
          <a:xfrm>
            <a:off x="1371300" y="742950"/>
            <a:ext cx="6492300" cy="3749100"/>
            <a:chOff x="1371300" y="742950"/>
            <a:chExt cx="6492300" cy="3749100"/>
          </a:xfrm>
        </p:grpSpPr>
        <p:sp>
          <p:nvSpPr>
            <p:cNvPr id="36" name="Google Shape;36;p3"/>
            <p:cNvSpPr/>
            <p:nvPr/>
          </p:nvSpPr>
          <p:spPr>
            <a:xfrm>
              <a:off x="1462800" y="834450"/>
              <a:ext cx="6400800" cy="36576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3"/>
            <p:cNvGrpSpPr/>
            <p:nvPr/>
          </p:nvGrpSpPr>
          <p:grpSpPr>
            <a:xfrm>
              <a:off x="1371300" y="742950"/>
              <a:ext cx="6401400" cy="3657600"/>
              <a:chOff x="1371300" y="742950"/>
              <a:chExt cx="6401400" cy="3657600"/>
            </a:xfrm>
          </p:grpSpPr>
          <p:sp>
            <p:nvSpPr>
              <p:cNvPr id="38" name="Google Shape;38;p3"/>
              <p:cNvSpPr/>
              <p:nvPr/>
            </p:nvSpPr>
            <p:spPr>
              <a:xfrm>
                <a:off x="1371300" y="742950"/>
                <a:ext cx="6400800" cy="36576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3"/>
              <p:cNvCxnSpPr/>
              <p:nvPr/>
            </p:nvCxnSpPr>
            <p:spPr>
              <a:xfrm>
                <a:off x="1371300" y="1108650"/>
                <a:ext cx="6401400" cy="0"/>
              </a:xfrm>
              <a:prstGeom prst="straightConnector1">
                <a:avLst/>
              </a:prstGeom>
              <a:noFill/>
              <a:ln cap="flat" cmpd="sng" w="28575">
                <a:solidFill>
                  <a:schemeClr val="dk1"/>
                </a:solidFill>
                <a:prstDash val="solid"/>
                <a:round/>
                <a:headEnd len="med" w="med" type="none"/>
                <a:tailEnd len="med" w="med" type="none"/>
              </a:ln>
            </p:spPr>
          </p:cxnSp>
          <p:grpSp>
            <p:nvGrpSpPr>
              <p:cNvPr id="40" name="Google Shape;40;p3"/>
              <p:cNvGrpSpPr/>
              <p:nvPr/>
            </p:nvGrpSpPr>
            <p:grpSpPr>
              <a:xfrm>
                <a:off x="7498200" y="834288"/>
                <a:ext cx="183000" cy="183000"/>
                <a:chOff x="8225400" y="367488"/>
                <a:chExt cx="183000" cy="183000"/>
              </a:xfrm>
            </p:grpSpPr>
            <p:cxnSp>
              <p:nvCxnSpPr>
                <p:cNvPr id="41" name="Google Shape;41;p3"/>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42" name="Google Shape;42;p3"/>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43" name="Google Shape;43;p3"/>
              <p:cNvSpPr/>
              <p:nvPr/>
            </p:nvSpPr>
            <p:spPr>
              <a:xfrm>
                <a:off x="7177950" y="834288"/>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3"/>
              <p:cNvCxnSpPr/>
              <p:nvPr/>
            </p:nvCxnSpPr>
            <p:spPr>
              <a:xfrm>
                <a:off x="6827699" y="1017288"/>
                <a:ext cx="208500" cy="0"/>
              </a:xfrm>
              <a:prstGeom prst="straightConnector1">
                <a:avLst/>
              </a:prstGeom>
              <a:noFill/>
              <a:ln cap="flat" cmpd="sng" w="28575">
                <a:solidFill>
                  <a:schemeClr val="dk1"/>
                </a:solidFill>
                <a:prstDash val="solid"/>
                <a:round/>
                <a:headEnd len="med" w="med" type="none"/>
                <a:tailEnd len="med" w="med" type="none"/>
              </a:ln>
            </p:spPr>
          </p:cxnSp>
        </p:grpSp>
      </p:grpSp>
      <p:sp>
        <p:nvSpPr>
          <p:cNvPr id="45" name="Google Shape;45;p3"/>
          <p:cNvSpPr txBox="1"/>
          <p:nvPr>
            <p:ph type="title"/>
          </p:nvPr>
        </p:nvSpPr>
        <p:spPr>
          <a:xfrm>
            <a:off x="1828800" y="2114550"/>
            <a:ext cx="5486400" cy="914400"/>
          </a:xfrm>
          <a:prstGeom prst="rect">
            <a:avLst/>
          </a:prstGeom>
        </p:spPr>
        <p:txBody>
          <a:bodyPr anchorCtr="0" anchor="t" bIns="91425" lIns="91425" spcFirstLastPara="1" rIns="91425" wrap="square" tIns="91425">
            <a:noAutofit/>
          </a:bodyPr>
          <a:lstStyle>
            <a:lvl1pPr lvl="0" algn="ctr">
              <a:spcBef>
                <a:spcPts val="0"/>
              </a:spcBef>
              <a:spcAft>
                <a:spcPts val="0"/>
              </a:spcAft>
              <a:buSzPts val="5000"/>
              <a:buNone/>
              <a:defRPr sz="5000"/>
            </a:lvl1pPr>
            <a:lvl2pPr lvl="1" algn="ctr">
              <a:spcBef>
                <a:spcPts val="0"/>
              </a:spcBef>
              <a:spcAft>
                <a:spcPts val="0"/>
              </a:spcAft>
              <a:buSzPts val="5000"/>
              <a:buNone/>
              <a:defRPr sz="5000"/>
            </a:lvl2pPr>
            <a:lvl3pPr lvl="2" algn="ctr">
              <a:spcBef>
                <a:spcPts val="0"/>
              </a:spcBef>
              <a:spcAft>
                <a:spcPts val="0"/>
              </a:spcAft>
              <a:buSzPts val="5000"/>
              <a:buNone/>
              <a:defRPr sz="5000"/>
            </a:lvl3pPr>
            <a:lvl4pPr lvl="3" algn="ctr">
              <a:spcBef>
                <a:spcPts val="0"/>
              </a:spcBef>
              <a:spcAft>
                <a:spcPts val="0"/>
              </a:spcAft>
              <a:buSzPts val="5000"/>
              <a:buNone/>
              <a:defRPr sz="5000"/>
            </a:lvl4pPr>
            <a:lvl5pPr lvl="4" algn="ctr">
              <a:spcBef>
                <a:spcPts val="0"/>
              </a:spcBef>
              <a:spcAft>
                <a:spcPts val="0"/>
              </a:spcAft>
              <a:buSzPts val="5000"/>
              <a:buNone/>
              <a:defRPr sz="5000"/>
            </a:lvl5pPr>
            <a:lvl6pPr lvl="5" algn="ctr">
              <a:spcBef>
                <a:spcPts val="0"/>
              </a:spcBef>
              <a:spcAft>
                <a:spcPts val="0"/>
              </a:spcAft>
              <a:buSzPts val="5000"/>
              <a:buNone/>
              <a:defRPr sz="5000"/>
            </a:lvl6pPr>
            <a:lvl7pPr lvl="6" algn="ctr">
              <a:spcBef>
                <a:spcPts val="0"/>
              </a:spcBef>
              <a:spcAft>
                <a:spcPts val="0"/>
              </a:spcAft>
              <a:buSzPts val="5000"/>
              <a:buNone/>
              <a:defRPr sz="5000"/>
            </a:lvl7pPr>
            <a:lvl8pPr lvl="7" algn="ctr">
              <a:spcBef>
                <a:spcPts val="0"/>
              </a:spcBef>
              <a:spcAft>
                <a:spcPts val="0"/>
              </a:spcAft>
              <a:buSzPts val="5000"/>
              <a:buNone/>
              <a:defRPr sz="5000"/>
            </a:lvl8pPr>
            <a:lvl9pPr lvl="8" algn="ctr">
              <a:spcBef>
                <a:spcPts val="0"/>
              </a:spcBef>
              <a:spcAft>
                <a:spcPts val="0"/>
              </a:spcAft>
              <a:buSzPts val="5000"/>
              <a:buNone/>
              <a:defRPr sz="5000"/>
            </a:lvl9pPr>
          </a:lstStyle>
          <a:p/>
        </p:txBody>
      </p:sp>
      <p:sp>
        <p:nvSpPr>
          <p:cNvPr id="46" name="Google Shape;46;p3"/>
          <p:cNvSpPr txBox="1"/>
          <p:nvPr>
            <p:ph hasCustomPrompt="1" idx="2" type="title"/>
          </p:nvPr>
        </p:nvSpPr>
        <p:spPr>
          <a:xfrm>
            <a:off x="947550" y="679350"/>
            <a:ext cx="1368300" cy="1371600"/>
          </a:xfrm>
          <a:prstGeom prst="rect">
            <a:avLst/>
          </a:prstGeom>
          <a:noFill/>
        </p:spPr>
        <p:txBody>
          <a:bodyPr anchorCtr="0" anchor="ctr" bIns="91425" lIns="91425" spcFirstLastPara="1" rIns="91425" wrap="square" tIns="91425">
            <a:noAutofit/>
          </a:bodyPr>
          <a:lstStyle>
            <a:lvl1pPr lvl="0" rtl="0" algn="ctr">
              <a:spcBef>
                <a:spcPts val="0"/>
              </a:spcBef>
              <a:spcAft>
                <a:spcPts val="0"/>
              </a:spcAft>
              <a:buSzPts val="6000"/>
              <a:buNone/>
              <a:defRPr sz="7000"/>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sp>
        <p:nvSpPr>
          <p:cNvPr id="47" name="Google Shape;47;p3"/>
          <p:cNvSpPr txBox="1"/>
          <p:nvPr>
            <p:ph idx="1" type="subTitle"/>
          </p:nvPr>
        </p:nvSpPr>
        <p:spPr>
          <a:xfrm>
            <a:off x="2286000" y="3952891"/>
            <a:ext cx="4572000" cy="4572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BLANK_1_1_1_1_1">
    <p:spTree>
      <p:nvGrpSpPr>
        <p:cNvPr id="339" name="Shape 339"/>
        <p:cNvGrpSpPr/>
        <p:nvPr/>
      </p:nvGrpSpPr>
      <p:grpSpPr>
        <a:xfrm>
          <a:off x="0" y="0"/>
          <a:ext cx="0" cy="0"/>
          <a:chOff x="0" y="0"/>
          <a:chExt cx="0" cy="0"/>
        </a:xfrm>
      </p:grpSpPr>
      <p:pic>
        <p:nvPicPr>
          <p:cNvPr id="340" name="Google Shape;340;p21"/>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341" name="Google Shape;341;p21"/>
          <p:cNvGrpSpPr/>
          <p:nvPr/>
        </p:nvGrpSpPr>
        <p:grpSpPr>
          <a:xfrm>
            <a:off x="274200" y="274200"/>
            <a:ext cx="8687100" cy="4686600"/>
            <a:chOff x="274200" y="274200"/>
            <a:chExt cx="8687100" cy="4686600"/>
          </a:xfrm>
        </p:grpSpPr>
        <p:sp>
          <p:nvSpPr>
            <p:cNvPr id="342" name="Google Shape;342;p21"/>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43" name="Google Shape;343;p21"/>
            <p:cNvGrpSpPr/>
            <p:nvPr/>
          </p:nvGrpSpPr>
          <p:grpSpPr>
            <a:xfrm>
              <a:off x="274200" y="274200"/>
              <a:ext cx="8595900" cy="4595100"/>
              <a:chOff x="274200" y="274200"/>
              <a:chExt cx="8595900" cy="4595100"/>
            </a:xfrm>
          </p:grpSpPr>
          <p:grpSp>
            <p:nvGrpSpPr>
              <p:cNvPr id="344" name="Google Shape;344;p21"/>
              <p:cNvGrpSpPr/>
              <p:nvPr/>
            </p:nvGrpSpPr>
            <p:grpSpPr>
              <a:xfrm>
                <a:off x="274200" y="274200"/>
                <a:ext cx="8595900" cy="4595100"/>
                <a:chOff x="274200" y="274200"/>
                <a:chExt cx="8595900" cy="4595100"/>
              </a:xfrm>
            </p:grpSpPr>
            <p:sp>
              <p:nvSpPr>
                <p:cNvPr id="345" name="Google Shape;345;p21"/>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46" name="Google Shape;346;p21"/>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347" name="Google Shape;347;p21"/>
              <p:cNvGrpSpPr/>
              <p:nvPr/>
            </p:nvGrpSpPr>
            <p:grpSpPr>
              <a:xfrm>
                <a:off x="8595300" y="365550"/>
                <a:ext cx="183000" cy="183000"/>
                <a:chOff x="8225400" y="367488"/>
                <a:chExt cx="183000" cy="183000"/>
              </a:xfrm>
            </p:grpSpPr>
            <p:cxnSp>
              <p:nvCxnSpPr>
                <p:cNvPr id="348" name="Google Shape;348;p21"/>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349" name="Google Shape;349;p21"/>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350" name="Google Shape;350;p21"/>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51" name="Google Shape;351;p21"/>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352" name="Google Shape;352;p21"/>
          <p:cNvSpPr txBox="1"/>
          <p:nvPr>
            <p:ph type="title"/>
          </p:nvPr>
        </p:nvSpPr>
        <p:spPr>
          <a:xfrm>
            <a:off x="715100" y="731525"/>
            <a:ext cx="7713900" cy="68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353" name="Google Shape;353;p21"/>
          <p:cNvSpPr txBox="1"/>
          <p:nvPr>
            <p:ph idx="1" type="subTitle"/>
          </p:nvPr>
        </p:nvSpPr>
        <p:spPr>
          <a:xfrm>
            <a:off x="3474800" y="2261076"/>
            <a:ext cx="2194500" cy="6402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54" name="Google Shape;354;p21"/>
          <p:cNvSpPr txBox="1"/>
          <p:nvPr>
            <p:ph idx="2" type="subTitle"/>
          </p:nvPr>
        </p:nvSpPr>
        <p:spPr>
          <a:xfrm>
            <a:off x="6166650" y="2261076"/>
            <a:ext cx="2194500" cy="6402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55" name="Google Shape;355;p21"/>
          <p:cNvSpPr txBox="1"/>
          <p:nvPr>
            <p:ph idx="3" type="subTitle"/>
          </p:nvPr>
        </p:nvSpPr>
        <p:spPr>
          <a:xfrm>
            <a:off x="3474308" y="3853932"/>
            <a:ext cx="2194500" cy="6402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56" name="Google Shape;356;p21"/>
          <p:cNvSpPr txBox="1"/>
          <p:nvPr>
            <p:ph idx="4" type="subTitle"/>
          </p:nvPr>
        </p:nvSpPr>
        <p:spPr>
          <a:xfrm>
            <a:off x="781538" y="2261076"/>
            <a:ext cx="2194500" cy="6402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57" name="Google Shape;357;p21"/>
          <p:cNvSpPr txBox="1"/>
          <p:nvPr>
            <p:ph idx="5" type="subTitle"/>
          </p:nvPr>
        </p:nvSpPr>
        <p:spPr>
          <a:xfrm>
            <a:off x="781548" y="3853932"/>
            <a:ext cx="2194500" cy="6402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58" name="Google Shape;358;p21"/>
          <p:cNvSpPr txBox="1"/>
          <p:nvPr>
            <p:ph idx="6" type="subTitle"/>
          </p:nvPr>
        </p:nvSpPr>
        <p:spPr>
          <a:xfrm>
            <a:off x="6168018" y="3853932"/>
            <a:ext cx="2194500" cy="6402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59" name="Google Shape;359;p21"/>
          <p:cNvSpPr txBox="1"/>
          <p:nvPr>
            <p:ph idx="7" type="subTitle"/>
          </p:nvPr>
        </p:nvSpPr>
        <p:spPr>
          <a:xfrm>
            <a:off x="3474750" y="1803550"/>
            <a:ext cx="2194500" cy="548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60" name="Google Shape;360;p21"/>
          <p:cNvSpPr txBox="1"/>
          <p:nvPr>
            <p:ph idx="8" type="subTitle"/>
          </p:nvPr>
        </p:nvSpPr>
        <p:spPr>
          <a:xfrm>
            <a:off x="6166650" y="1803550"/>
            <a:ext cx="2194500" cy="548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61" name="Google Shape;361;p21"/>
          <p:cNvSpPr txBox="1"/>
          <p:nvPr>
            <p:ph idx="9" type="subTitle"/>
          </p:nvPr>
        </p:nvSpPr>
        <p:spPr>
          <a:xfrm>
            <a:off x="3475767" y="3401300"/>
            <a:ext cx="2192700" cy="548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62" name="Google Shape;362;p21"/>
          <p:cNvSpPr txBox="1"/>
          <p:nvPr>
            <p:ph idx="13" type="subTitle"/>
          </p:nvPr>
        </p:nvSpPr>
        <p:spPr>
          <a:xfrm>
            <a:off x="781538" y="1803550"/>
            <a:ext cx="2194500" cy="548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63" name="Google Shape;363;p21"/>
          <p:cNvSpPr txBox="1"/>
          <p:nvPr>
            <p:ph idx="14" type="subTitle"/>
          </p:nvPr>
        </p:nvSpPr>
        <p:spPr>
          <a:xfrm>
            <a:off x="781552" y="3401312"/>
            <a:ext cx="2194500" cy="548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364" name="Google Shape;364;p21"/>
          <p:cNvSpPr txBox="1"/>
          <p:nvPr>
            <p:ph idx="15" type="subTitle"/>
          </p:nvPr>
        </p:nvSpPr>
        <p:spPr>
          <a:xfrm>
            <a:off x="6168018" y="3401300"/>
            <a:ext cx="2194500" cy="548700"/>
          </a:xfrm>
          <a:prstGeom prst="rect">
            <a:avLst/>
          </a:prstGeom>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BLANK_1_1_1_1_1_1">
    <p:spTree>
      <p:nvGrpSpPr>
        <p:cNvPr id="365" name="Shape 365"/>
        <p:cNvGrpSpPr/>
        <p:nvPr/>
      </p:nvGrpSpPr>
      <p:grpSpPr>
        <a:xfrm>
          <a:off x="0" y="0"/>
          <a:ext cx="0" cy="0"/>
          <a:chOff x="0" y="0"/>
          <a:chExt cx="0" cy="0"/>
        </a:xfrm>
      </p:grpSpPr>
      <p:pic>
        <p:nvPicPr>
          <p:cNvPr id="366" name="Google Shape;366;p22"/>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367" name="Google Shape;367;p22"/>
          <p:cNvGrpSpPr/>
          <p:nvPr/>
        </p:nvGrpSpPr>
        <p:grpSpPr>
          <a:xfrm>
            <a:off x="274200" y="274200"/>
            <a:ext cx="8687100" cy="4686600"/>
            <a:chOff x="274200" y="274200"/>
            <a:chExt cx="8687100" cy="4686600"/>
          </a:xfrm>
        </p:grpSpPr>
        <p:sp>
          <p:nvSpPr>
            <p:cNvPr id="368" name="Google Shape;368;p22"/>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69" name="Google Shape;369;p22"/>
            <p:cNvGrpSpPr/>
            <p:nvPr/>
          </p:nvGrpSpPr>
          <p:grpSpPr>
            <a:xfrm>
              <a:off x="274200" y="274200"/>
              <a:ext cx="8595900" cy="4595100"/>
              <a:chOff x="274200" y="274200"/>
              <a:chExt cx="8595900" cy="4595100"/>
            </a:xfrm>
          </p:grpSpPr>
          <p:grpSp>
            <p:nvGrpSpPr>
              <p:cNvPr id="370" name="Google Shape;370;p22"/>
              <p:cNvGrpSpPr/>
              <p:nvPr/>
            </p:nvGrpSpPr>
            <p:grpSpPr>
              <a:xfrm>
                <a:off x="274200" y="274200"/>
                <a:ext cx="8595900" cy="4595100"/>
                <a:chOff x="274200" y="274200"/>
                <a:chExt cx="8595900" cy="4595100"/>
              </a:xfrm>
            </p:grpSpPr>
            <p:sp>
              <p:nvSpPr>
                <p:cNvPr id="371" name="Google Shape;371;p22"/>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72" name="Google Shape;372;p22"/>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373" name="Google Shape;373;p22"/>
              <p:cNvGrpSpPr/>
              <p:nvPr/>
            </p:nvGrpSpPr>
            <p:grpSpPr>
              <a:xfrm>
                <a:off x="8595300" y="365550"/>
                <a:ext cx="183000" cy="183000"/>
                <a:chOff x="8225400" y="367488"/>
                <a:chExt cx="183000" cy="183000"/>
              </a:xfrm>
            </p:grpSpPr>
            <p:cxnSp>
              <p:nvCxnSpPr>
                <p:cNvPr id="374" name="Google Shape;374;p22"/>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375" name="Google Shape;375;p22"/>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376" name="Google Shape;376;p22"/>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77" name="Google Shape;377;p22"/>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378" name="Google Shape;378;p22"/>
          <p:cNvSpPr txBox="1"/>
          <p:nvPr>
            <p:ph hasCustomPrompt="1" type="title"/>
          </p:nvPr>
        </p:nvSpPr>
        <p:spPr>
          <a:xfrm>
            <a:off x="1828775" y="731397"/>
            <a:ext cx="5486400" cy="868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200"/>
              <a:buNone/>
              <a:defRPr sz="50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379" name="Google Shape;379;p22"/>
          <p:cNvSpPr txBox="1"/>
          <p:nvPr>
            <p:ph idx="1" type="subTitle"/>
          </p:nvPr>
        </p:nvSpPr>
        <p:spPr>
          <a:xfrm>
            <a:off x="1828825" y="1600206"/>
            <a:ext cx="5486400" cy="365700"/>
          </a:xfrm>
          <a:prstGeom prst="rect">
            <a:avLst/>
          </a:prstGeom>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80" name="Google Shape;380;p22"/>
          <p:cNvSpPr txBox="1"/>
          <p:nvPr>
            <p:ph hasCustomPrompt="1" idx="2" type="title"/>
          </p:nvPr>
        </p:nvSpPr>
        <p:spPr>
          <a:xfrm>
            <a:off x="1828775" y="2052697"/>
            <a:ext cx="5486400" cy="868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200"/>
              <a:buNone/>
              <a:defRPr sz="50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381" name="Google Shape;381;p22"/>
          <p:cNvSpPr txBox="1"/>
          <p:nvPr>
            <p:ph idx="3" type="subTitle"/>
          </p:nvPr>
        </p:nvSpPr>
        <p:spPr>
          <a:xfrm>
            <a:off x="1828775" y="2921500"/>
            <a:ext cx="5486400" cy="365700"/>
          </a:xfrm>
          <a:prstGeom prst="rect">
            <a:avLst/>
          </a:prstGeom>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82" name="Google Shape;382;p22"/>
          <p:cNvSpPr txBox="1"/>
          <p:nvPr>
            <p:ph hasCustomPrompt="1" idx="4" type="title"/>
          </p:nvPr>
        </p:nvSpPr>
        <p:spPr>
          <a:xfrm>
            <a:off x="1828825" y="3373998"/>
            <a:ext cx="5486400" cy="868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200"/>
              <a:buNone/>
              <a:defRPr sz="5000"/>
            </a:lvl1pPr>
            <a:lvl2pPr lvl="1" rtl="0" algn="ctr">
              <a:spcBef>
                <a:spcPts val="0"/>
              </a:spcBef>
              <a:spcAft>
                <a:spcPts val="0"/>
              </a:spcAft>
              <a:buSzPts val="6200"/>
              <a:buNone/>
              <a:defRPr sz="6200"/>
            </a:lvl2pPr>
            <a:lvl3pPr lvl="2" rtl="0" algn="ctr">
              <a:spcBef>
                <a:spcPts val="0"/>
              </a:spcBef>
              <a:spcAft>
                <a:spcPts val="0"/>
              </a:spcAft>
              <a:buSzPts val="6200"/>
              <a:buNone/>
              <a:defRPr sz="6200"/>
            </a:lvl3pPr>
            <a:lvl4pPr lvl="3" rtl="0" algn="ctr">
              <a:spcBef>
                <a:spcPts val="0"/>
              </a:spcBef>
              <a:spcAft>
                <a:spcPts val="0"/>
              </a:spcAft>
              <a:buSzPts val="6200"/>
              <a:buNone/>
              <a:defRPr sz="6200"/>
            </a:lvl4pPr>
            <a:lvl5pPr lvl="4" rtl="0" algn="ctr">
              <a:spcBef>
                <a:spcPts val="0"/>
              </a:spcBef>
              <a:spcAft>
                <a:spcPts val="0"/>
              </a:spcAft>
              <a:buSzPts val="6200"/>
              <a:buNone/>
              <a:defRPr sz="6200"/>
            </a:lvl5pPr>
            <a:lvl6pPr lvl="5" rtl="0" algn="ctr">
              <a:spcBef>
                <a:spcPts val="0"/>
              </a:spcBef>
              <a:spcAft>
                <a:spcPts val="0"/>
              </a:spcAft>
              <a:buSzPts val="6200"/>
              <a:buNone/>
              <a:defRPr sz="6200"/>
            </a:lvl6pPr>
            <a:lvl7pPr lvl="6" rtl="0" algn="ctr">
              <a:spcBef>
                <a:spcPts val="0"/>
              </a:spcBef>
              <a:spcAft>
                <a:spcPts val="0"/>
              </a:spcAft>
              <a:buSzPts val="6200"/>
              <a:buNone/>
              <a:defRPr sz="6200"/>
            </a:lvl7pPr>
            <a:lvl8pPr lvl="7" rtl="0" algn="ctr">
              <a:spcBef>
                <a:spcPts val="0"/>
              </a:spcBef>
              <a:spcAft>
                <a:spcPts val="0"/>
              </a:spcAft>
              <a:buSzPts val="6200"/>
              <a:buNone/>
              <a:defRPr sz="6200"/>
            </a:lvl8pPr>
            <a:lvl9pPr lvl="8" rtl="0" algn="ctr">
              <a:spcBef>
                <a:spcPts val="0"/>
              </a:spcBef>
              <a:spcAft>
                <a:spcPts val="0"/>
              </a:spcAft>
              <a:buSzPts val="6200"/>
              <a:buNone/>
              <a:defRPr sz="6200"/>
            </a:lvl9pPr>
          </a:lstStyle>
          <a:p>
            <a:r>
              <a:t>xx%</a:t>
            </a:r>
          </a:p>
        </p:txBody>
      </p:sp>
      <p:sp>
        <p:nvSpPr>
          <p:cNvPr id="383" name="Google Shape;383;p22"/>
          <p:cNvSpPr txBox="1"/>
          <p:nvPr>
            <p:ph idx="5" type="subTitle"/>
          </p:nvPr>
        </p:nvSpPr>
        <p:spPr>
          <a:xfrm>
            <a:off x="1828775" y="4242794"/>
            <a:ext cx="5486400" cy="365700"/>
          </a:xfrm>
          <a:prstGeom prst="rect">
            <a:avLst/>
          </a:prstGeom>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BLANK_1_1_1_1_1_1_2">
    <p:spTree>
      <p:nvGrpSpPr>
        <p:cNvPr id="384" name="Shape 384"/>
        <p:cNvGrpSpPr/>
        <p:nvPr/>
      </p:nvGrpSpPr>
      <p:grpSpPr>
        <a:xfrm>
          <a:off x="0" y="0"/>
          <a:ext cx="0" cy="0"/>
          <a:chOff x="0" y="0"/>
          <a:chExt cx="0" cy="0"/>
        </a:xfrm>
      </p:grpSpPr>
      <p:pic>
        <p:nvPicPr>
          <p:cNvPr id="385" name="Google Shape;385;p23"/>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386" name="Google Shape;386;p23"/>
          <p:cNvGrpSpPr/>
          <p:nvPr/>
        </p:nvGrpSpPr>
        <p:grpSpPr>
          <a:xfrm>
            <a:off x="914400" y="535100"/>
            <a:ext cx="7406700" cy="4164575"/>
            <a:chOff x="914400" y="535100"/>
            <a:chExt cx="7406700" cy="4164575"/>
          </a:xfrm>
        </p:grpSpPr>
        <p:sp>
          <p:nvSpPr>
            <p:cNvPr id="387" name="Google Shape;387;p23"/>
            <p:cNvSpPr/>
            <p:nvPr/>
          </p:nvSpPr>
          <p:spPr>
            <a:xfrm>
              <a:off x="1005900" y="626275"/>
              <a:ext cx="7315200" cy="40734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88" name="Google Shape;388;p23"/>
            <p:cNvGrpSpPr/>
            <p:nvPr/>
          </p:nvGrpSpPr>
          <p:grpSpPr>
            <a:xfrm>
              <a:off x="914400" y="535100"/>
              <a:ext cx="7315200" cy="4073400"/>
              <a:chOff x="914400" y="535100"/>
              <a:chExt cx="7315200" cy="4073400"/>
            </a:xfrm>
          </p:grpSpPr>
          <p:sp>
            <p:nvSpPr>
              <p:cNvPr id="389" name="Google Shape;389;p23"/>
              <p:cNvSpPr/>
              <p:nvPr/>
            </p:nvSpPr>
            <p:spPr>
              <a:xfrm>
                <a:off x="914400" y="535100"/>
                <a:ext cx="7315200" cy="40734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0" name="Google Shape;390;p23"/>
              <p:cNvGrpSpPr/>
              <p:nvPr/>
            </p:nvGrpSpPr>
            <p:grpSpPr>
              <a:xfrm>
                <a:off x="7955100" y="626350"/>
                <a:ext cx="183000" cy="183000"/>
                <a:chOff x="8225400" y="367488"/>
                <a:chExt cx="183000" cy="183000"/>
              </a:xfrm>
            </p:grpSpPr>
            <p:cxnSp>
              <p:nvCxnSpPr>
                <p:cNvPr id="391" name="Google Shape;391;p23"/>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392" name="Google Shape;392;p23"/>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393" name="Google Shape;393;p23"/>
              <p:cNvSpPr/>
              <p:nvPr/>
            </p:nvSpPr>
            <p:spPr>
              <a:xfrm>
                <a:off x="7635000" y="6263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4" name="Google Shape;394;p23"/>
              <p:cNvCxnSpPr/>
              <p:nvPr/>
            </p:nvCxnSpPr>
            <p:spPr>
              <a:xfrm>
                <a:off x="7284899" y="809350"/>
                <a:ext cx="213000" cy="0"/>
              </a:xfrm>
              <a:prstGeom prst="straightConnector1">
                <a:avLst/>
              </a:prstGeom>
              <a:noFill/>
              <a:ln cap="flat" cmpd="sng" w="28575">
                <a:solidFill>
                  <a:schemeClr val="dk1"/>
                </a:solidFill>
                <a:prstDash val="solid"/>
                <a:round/>
                <a:headEnd len="med" w="med" type="none"/>
                <a:tailEnd len="med" w="med" type="none"/>
              </a:ln>
            </p:spPr>
          </p:cxnSp>
          <p:cxnSp>
            <p:nvCxnSpPr>
              <p:cNvPr id="395" name="Google Shape;395;p23"/>
              <p:cNvCxnSpPr/>
              <p:nvPr/>
            </p:nvCxnSpPr>
            <p:spPr>
              <a:xfrm>
                <a:off x="916188" y="900697"/>
                <a:ext cx="7310400" cy="0"/>
              </a:xfrm>
              <a:prstGeom prst="straightConnector1">
                <a:avLst/>
              </a:prstGeom>
              <a:noFill/>
              <a:ln cap="flat" cmpd="sng" w="28575">
                <a:solidFill>
                  <a:schemeClr val="dk1"/>
                </a:solidFill>
                <a:prstDash val="solid"/>
                <a:round/>
                <a:headEnd len="med" w="med" type="none"/>
                <a:tailEnd len="med" w="med" type="none"/>
              </a:ln>
            </p:spPr>
          </p:cxnSp>
        </p:grpSp>
      </p:grpSp>
      <p:sp>
        <p:nvSpPr>
          <p:cNvPr id="396" name="Google Shape;396;p23"/>
          <p:cNvSpPr txBox="1"/>
          <p:nvPr>
            <p:ph type="ctrTitle"/>
          </p:nvPr>
        </p:nvSpPr>
        <p:spPr>
          <a:xfrm>
            <a:off x="2285980" y="984428"/>
            <a:ext cx="4572000" cy="914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5200"/>
              <a:buNone/>
              <a:defRPr sz="50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397" name="Google Shape;397;p23"/>
          <p:cNvSpPr txBox="1"/>
          <p:nvPr>
            <p:ph idx="1" type="subTitle"/>
          </p:nvPr>
        </p:nvSpPr>
        <p:spPr>
          <a:xfrm>
            <a:off x="2285980" y="1898836"/>
            <a:ext cx="4572000" cy="914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200"/>
            </a:lvl1pPr>
            <a:lvl2pPr lvl="1" rtl="0" algn="ctr">
              <a:lnSpc>
                <a:spcPct val="100000"/>
              </a:lnSpc>
              <a:spcBef>
                <a:spcPts val="0"/>
              </a:spcBef>
              <a:spcAft>
                <a:spcPts val="0"/>
              </a:spcAft>
              <a:buSzPts val="1800"/>
              <a:buNone/>
              <a:defRPr sz="1800"/>
            </a:lvl2pPr>
            <a:lvl3pPr lvl="2" rtl="0" algn="ctr">
              <a:lnSpc>
                <a:spcPct val="100000"/>
              </a:lnSpc>
              <a:spcBef>
                <a:spcPts val="0"/>
              </a:spcBef>
              <a:spcAft>
                <a:spcPts val="0"/>
              </a:spcAft>
              <a:buSzPts val="1800"/>
              <a:buNone/>
              <a:defRPr sz="1800"/>
            </a:lvl3pPr>
            <a:lvl4pPr lvl="3" rtl="0" algn="ctr">
              <a:lnSpc>
                <a:spcPct val="100000"/>
              </a:lnSpc>
              <a:spcBef>
                <a:spcPts val="0"/>
              </a:spcBef>
              <a:spcAft>
                <a:spcPts val="0"/>
              </a:spcAft>
              <a:buSzPts val="1800"/>
              <a:buNone/>
              <a:defRPr sz="1800"/>
            </a:lvl4pPr>
            <a:lvl5pPr lvl="4" rtl="0" algn="ctr">
              <a:lnSpc>
                <a:spcPct val="100000"/>
              </a:lnSpc>
              <a:spcBef>
                <a:spcPts val="0"/>
              </a:spcBef>
              <a:spcAft>
                <a:spcPts val="0"/>
              </a:spcAft>
              <a:buSzPts val="1800"/>
              <a:buNone/>
              <a:defRPr sz="1800"/>
            </a:lvl5pPr>
            <a:lvl6pPr lvl="5" rtl="0" algn="ctr">
              <a:lnSpc>
                <a:spcPct val="100000"/>
              </a:lnSpc>
              <a:spcBef>
                <a:spcPts val="0"/>
              </a:spcBef>
              <a:spcAft>
                <a:spcPts val="0"/>
              </a:spcAft>
              <a:buSzPts val="1800"/>
              <a:buNone/>
              <a:defRPr sz="1800"/>
            </a:lvl6pPr>
            <a:lvl7pPr lvl="6" rtl="0" algn="ctr">
              <a:lnSpc>
                <a:spcPct val="100000"/>
              </a:lnSpc>
              <a:spcBef>
                <a:spcPts val="0"/>
              </a:spcBef>
              <a:spcAft>
                <a:spcPts val="0"/>
              </a:spcAft>
              <a:buSzPts val="1800"/>
              <a:buNone/>
              <a:defRPr sz="1800"/>
            </a:lvl7pPr>
            <a:lvl8pPr lvl="7" rtl="0" algn="ctr">
              <a:lnSpc>
                <a:spcPct val="100000"/>
              </a:lnSpc>
              <a:spcBef>
                <a:spcPts val="0"/>
              </a:spcBef>
              <a:spcAft>
                <a:spcPts val="0"/>
              </a:spcAft>
              <a:buSzPts val="1800"/>
              <a:buNone/>
              <a:defRPr sz="1800"/>
            </a:lvl8pPr>
            <a:lvl9pPr lvl="8" rtl="0" algn="ctr">
              <a:lnSpc>
                <a:spcPct val="100000"/>
              </a:lnSpc>
              <a:spcBef>
                <a:spcPts val="0"/>
              </a:spcBef>
              <a:spcAft>
                <a:spcPts val="0"/>
              </a:spcAft>
              <a:buSzPts val="1800"/>
              <a:buNone/>
              <a:defRPr sz="1800"/>
            </a:lvl9pPr>
          </a:lstStyle>
          <a:p/>
        </p:txBody>
      </p:sp>
      <p:sp>
        <p:nvSpPr>
          <p:cNvPr id="398" name="Google Shape;398;p23"/>
          <p:cNvSpPr txBox="1"/>
          <p:nvPr/>
        </p:nvSpPr>
        <p:spPr>
          <a:xfrm>
            <a:off x="2286020" y="3535412"/>
            <a:ext cx="4572000" cy="54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300"/>
              </a:spcBef>
              <a:spcAft>
                <a:spcPts val="0"/>
              </a:spcAft>
              <a:buNone/>
            </a:pPr>
            <a:r>
              <a:rPr b="1" lang="en" sz="1000">
                <a:solidFill>
                  <a:schemeClr val="dk1"/>
                </a:solidFill>
                <a:latin typeface="Karla"/>
                <a:ea typeface="Karla"/>
                <a:cs typeface="Karla"/>
                <a:sym typeface="Karla"/>
              </a:rPr>
              <a:t>CREDITS</a:t>
            </a:r>
            <a:r>
              <a:rPr lang="en" sz="1000">
                <a:solidFill>
                  <a:schemeClr val="dk1"/>
                </a:solidFill>
                <a:latin typeface="Karla"/>
                <a:ea typeface="Karla"/>
                <a:cs typeface="Karla"/>
                <a:sym typeface="Karla"/>
              </a:rPr>
              <a:t>: This presentation template was created by </a:t>
            </a:r>
            <a:r>
              <a:rPr b="1" lang="en" sz="1000">
                <a:solidFill>
                  <a:schemeClr val="dk1"/>
                </a:solidFill>
                <a:uFill>
                  <a:noFill/>
                </a:uFill>
                <a:latin typeface="Karla"/>
                <a:ea typeface="Karla"/>
                <a:cs typeface="Karla"/>
                <a:sym typeface="Karla"/>
                <a:hlinkClick r:id="rId3">
                  <a:extLst>
                    <a:ext uri="{A12FA001-AC4F-418D-AE19-62706E023703}">
                      <ahyp:hlinkClr val="tx"/>
                    </a:ext>
                  </a:extLst>
                </a:hlinkClick>
              </a:rPr>
              <a:t>Slidesgo</a:t>
            </a:r>
            <a:r>
              <a:rPr lang="en" sz="1000">
                <a:solidFill>
                  <a:schemeClr val="dk1"/>
                </a:solidFill>
                <a:latin typeface="Karla"/>
                <a:ea typeface="Karla"/>
                <a:cs typeface="Karla"/>
                <a:sym typeface="Karla"/>
              </a:rPr>
              <a:t>, including icons by </a:t>
            </a:r>
            <a:r>
              <a:rPr b="1" lang="en" sz="1000">
                <a:solidFill>
                  <a:schemeClr val="dk1"/>
                </a:solidFill>
                <a:uFill>
                  <a:noFill/>
                </a:uFill>
                <a:latin typeface="Karla"/>
                <a:ea typeface="Karla"/>
                <a:cs typeface="Karla"/>
                <a:sym typeface="Karla"/>
                <a:hlinkClick r:id="rId4">
                  <a:extLst>
                    <a:ext uri="{A12FA001-AC4F-418D-AE19-62706E023703}">
                      <ahyp:hlinkClr val="tx"/>
                    </a:ext>
                  </a:extLst>
                </a:hlinkClick>
              </a:rPr>
              <a:t>Flaticon</a:t>
            </a:r>
            <a:r>
              <a:rPr lang="en" sz="1000">
                <a:solidFill>
                  <a:schemeClr val="dk1"/>
                </a:solidFill>
                <a:latin typeface="Karla"/>
                <a:ea typeface="Karla"/>
                <a:cs typeface="Karla"/>
                <a:sym typeface="Karla"/>
              </a:rPr>
              <a:t>, and infographics &amp; images by </a:t>
            </a:r>
            <a:r>
              <a:rPr b="1" lang="en" sz="1000">
                <a:solidFill>
                  <a:schemeClr val="dk1"/>
                </a:solidFill>
                <a:uFill>
                  <a:noFill/>
                </a:uFill>
                <a:latin typeface="Karla"/>
                <a:ea typeface="Karla"/>
                <a:cs typeface="Karla"/>
                <a:sym typeface="Karla"/>
                <a:hlinkClick r:id="rId5">
                  <a:extLst>
                    <a:ext uri="{A12FA001-AC4F-418D-AE19-62706E023703}">
                      <ahyp:hlinkClr val="tx"/>
                    </a:ext>
                  </a:extLst>
                </a:hlinkClick>
              </a:rPr>
              <a:t>Freepik</a:t>
            </a:r>
            <a:endParaRPr b="1" sz="1000">
              <a:solidFill>
                <a:schemeClr val="dk1"/>
              </a:solidFill>
              <a:latin typeface="Karla"/>
              <a:ea typeface="Karla"/>
              <a:cs typeface="Karla"/>
              <a:sym typeface="Karl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_1_1_1_1_1_1">
    <p:spTree>
      <p:nvGrpSpPr>
        <p:cNvPr id="399" name="Shape 399"/>
        <p:cNvGrpSpPr/>
        <p:nvPr/>
      </p:nvGrpSpPr>
      <p:grpSpPr>
        <a:xfrm>
          <a:off x="0" y="0"/>
          <a:ext cx="0" cy="0"/>
          <a:chOff x="0" y="0"/>
          <a:chExt cx="0" cy="0"/>
        </a:xfrm>
      </p:grpSpPr>
      <p:pic>
        <p:nvPicPr>
          <p:cNvPr id="400" name="Google Shape;400;p24"/>
          <p:cNvPicPr preferRelativeResize="0"/>
          <p:nvPr/>
        </p:nvPicPr>
        <p:blipFill>
          <a:blip r:embed="rId2">
            <a:alphaModFix amt="20000"/>
          </a:blip>
          <a:stretch>
            <a:fillRect/>
          </a:stretch>
        </p:blipFill>
        <p:spPr>
          <a:xfrm>
            <a:off x="-91387" y="1031845"/>
            <a:ext cx="9326879" cy="4169115"/>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BLANK_1_1_1_1_1_1_1_1">
    <p:spTree>
      <p:nvGrpSpPr>
        <p:cNvPr id="401" name="Shape 401"/>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8" name="Shape 48"/>
        <p:cNvGrpSpPr/>
        <p:nvPr/>
      </p:nvGrpSpPr>
      <p:grpSpPr>
        <a:xfrm>
          <a:off x="0" y="0"/>
          <a:ext cx="0" cy="0"/>
          <a:chOff x="0" y="0"/>
          <a:chExt cx="0" cy="0"/>
        </a:xfrm>
      </p:grpSpPr>
      <p:pic>
        <p:nvPicPr>
          <p:cNvPr id="49" name="Google Shape;49;p4"/>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50" name="Google Shape;50;p4"/>
          <p:cNvGrpSpPr/>
          <p:nvPr/>
        </p:nvGrpSpPr>
        <p:grpSpPr>
          <a:xfrm>
            <a:off x="274200" y="274200"/>
            <a:ext cx="8687100" cy="4686600"/>
            <a:chOff x="274200" y="274200"/>
            <a:chExt cx="8687100" cy="4686600"/>
          </a:xfrm>
        </p:grpSpPr>
        <p:sp>
          <p:nvSpPr>
            <p:cNvPr id="51" name="Google Shape;51;p4"/>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4"/>
            <p:cNvGrpSpPr/>
            <p:nvPr/>
          </p:nvGrpSpPr>
          <p:grpSpPr>
            <a:xfrm>
              <a:off x="274200" y="274200"/>
              <a:ext cx="8595900" cy="4595100"/>
              <a:chOff x="274200" y="274200"/>
              <a:chExt cx="8595900" cy="4595100"/>
            </a:xfrm>
          </p:grpSpPr>
          <p:grpSp>
            <p:nvGrpSpPr>
              <p:cNvPr id="53" name="Google Shape;53;p4"/>
              <p:cNvGrpSpPr/>
              <p:nvPr/>
            </p:nvGrpSpPr>
            <p:grpSpPr>
              <a:xfrm>
                <a:off x="274200" y="274200"/>
                <a:ext cx="8595900" cy="4595100"/>
                <a:chOff x="274200" y="274200"/>
                <a:chExt cx="8595900" cy="4595100"/>
              </a:xfrm>
            </p:grpSpPr>
            <p:sp>
              <p:nvSpPr>
                <p:cNvPr id="54" name="Google Shape;54;p4"/>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5" name="Google Shape;55;p4"/>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56" name="Google Shape;56;p4"/>
              <p:cNvGrpSpPr/>
              <p:nvPr/>
            </p:nvGrpSpPr>
            <p:grpSpPr>
              <a:xfrm>
                <a:off x="8595300" y="365550"/>
                <a:ext cx="183000" cy="183000"/>
                <a:chOff x="8225400" y="367488"/>
                <a:chExt cx="183000" cy="183000"/>
              </a:xfrm>
            </p:grpSpPr>
            <p:cxnSp>
              <p:nvCxnSpPr>
                <p:cNvPr id="57" name="Google Shape;57;p4"/>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58" name="Google Shape;58;p4"/>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59" name="Google Shape;59;p4"/>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0" name="Google Shape;60;p4"/>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61" name="Google Shape;61;p4"/>
          <p:cNvSpPr txBox="1"/>
          <p:nvPr>
            <p:ph type="title"/>
          </p:nvPr>
        </p:nvSpPr>
        <p:spPr>
          <a:xfrm>
            <a:off x="715100" y="731400"/>
            <a:ext cx="7713900" cy="6858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3500"/>
              <a:buNone/>
              <a:defRPr/>
            </a:lvl1pPr>
            <a:lvl2pPr lvl="1" rtl="0">
              <a:lnSpc>
                <a:spcPct val="100000"/>
              </a:lnSpc>
              <a:spcBef>
                <a:spcPts val="0"/>
              </a:spcBef>
              <a:spcAft>
                <a:spcPts val="0"/>
              </a:spcAft>
              <a:buSzPts val="3500"/>
              <a:buNone/>
              <a:defRPr/>
            </a:lvl2pPr>
            <a:lvl3pPr lvl="2" rtl="0">
              <a:lnSpc>
                <a:spcPct val="100000"/>
              </a:lnSpc>
              <a:spcBef>
                <a:spcPts val="0"/>
              </a:spcBef>
              <a:spcAft>
                <a:spcPts val="0"/>
              </a:spcAft>
              <a:buSzPts val="3500"/>
              <a:buNone/>
              <a:defRPr/>
            </a:lvl3pPr>
            <a:lvl4pPr lvl="3" rtl="0">
              <a:lnSpc>
                <a:spcPct val="100000"/>
              </a:lnSpc>
              <a:spcBef>
                <a:spcPts val="0"/>
              </a:spcBef>
              <a:spcAft>
                <a:spcPts val="0"/>
              </a:spcAft>
              <a:buSzPts val="3500"/>
              <a:buNone/>
              <a:defRPr/>
            </a:lvl4pPr>
            <a:lvl5pPr lvl="4" rtl="0">
              <a:lnSpc>
                <a:spcPct val="100000"/>
              </a:lnSpc>
              <a:spcBef>
                <a:spcPts val="0"/>
              </a:spcBef>
              <a:spcAft>
                <a:spcPts val="0"/>
              </a:spcAft>
              <a:buSzPts val="3500"/>
              <a:buNone/>
              <a:defRPr/>
            </a:lvl5pPr>
            <a:lvl6pPr lvl="5" rtl="0">
              <a:lnSpc>
                <a:spcPct val="100000"/>
              </a:lnSpc>
              <a:spcBef>
                <a:spcPts val="0"/>
              </a:spcBef>
              <a:spcAft>
                <a:spcPts val="0"/>
              </a:spcAft>
              <a:buSzPts val="3500"/>
              <a:buNone/>
              <a:defRPr/>
            </a:lvl6pPr>
            <a:lvl7pPr lvl="6" rtl="0">
              <a:lnSpc>
                <a:spcPct val="100000"/>
              </a:lnSpc>
              <a:spcBef>
                <a:spcPts val="0"/>
              </a:spcBef>
              <a:spcAft>
                <a:spcPts val="0"/>
              </a:spcAft>
              <a:buSzPts val="3500"/>
              <a:buNone/>
              <a:defRPr/>
            </a:lvl7pPr>
            <a:lvl8pPr lvl="7" rtl="0">
              <a:lnSpc>
                <a:spcPct val="100000"/>
              </a:lnSpc>
              <a:spcBef>
                <a:spcPts val="0"/>
              </a:spcBef>
              <a:spcAft>
                <a:spcPts val="0"/>
              </a:spcAft>
              <a:buSzPts val="3500"/>
              <a:buNone/>
              <a:defRPr/>
            </a:lvl8pPr>
            <a:lvl9pPr lvl="8" rtl="0">
              <a:lnSpc>
                <a:spcPct val="100000"/>
              </a:lnSpc>
              <a:spcBef>
                <a:spcPts val="0"/>
              </a:spcBef>
              <a:spcAft>
                <a:spcPts val="0"/>
              </a:spcAft>
              <a:buSzPts val="3500"/>
              <a:buNone/>
              <a:defRPr/>
            </a:lvl9pPr>
          </a:lstStyle>
          <a:p/>
        </p:txBody>
      </p:sp>
      <p:sp>
        <p:nvSpPr>
          <p:cNvPr id="62" name="Google Shape;62;p4"/>
          <p:cNvSpPr txBox="1"/>
          <p:nvPr>
            <p:ph idx="1" type="body"/>
          </p:nvPr>
        </p:nvSpPr>
        <p:spPr>
          <a:xfrm>
            <a:off x="715100" y="1417200"/>
            <a:ext cx="7713900" cy="365700"/>
          </a:xfrm>
          <a:prstGeom prst="rect">
            <a:avLst/>
          </a:prstGeom>
        </p:spPr>
        <p:txBody>
          <a:bodyPr anchorCtr="0" anchor="t" bIns="91425" lIns="91425" spcFirstLastPara="1" rIns="91425" wrap="square" tIns="91425">
            <a:noAutofit/>
          </a:bodyPr>
          <a:lstStyle>
            <a:lvl1pPr indent="-317500" lvl="0" marL="457200" rtl="0" algn="ctr">
              <a:lnSpc>
                <a:spcPct val="100000"/>
              </a:lnSpc>
              <a:spcBef>
                <a:spcPts val="0"/>
              </a:spcBef>
              <a:spcAft>
                <a:spcPts val="0"/>
              </a:spcAft>
              <a:buSzPts val="1400"/>
              <a:buChar char="●"/>
              <a:defRPr sz="1100"/>
            </a:lvl1pPr>
            <a:lvl2pPr indent="-317500" lvl="1" marL="914400" rtl="0">
              <a:lnSpc>
                <a:spcPct val="100000"/>
              </a:lnSpc>
              <a:spcBef>
                <a:spcPts val="0"/>
              </a:spcBef>
              <a:spcAft>
                <a:spcPts val="0"/>
              </a:spcAft>
              <a:buSzPts val="1400"/>
              <a:buChar char="○"/>
              <a:defRPr/>
            </a:lvl2pPr>
            <a:lvl3pPr indent="-317500" lvl="2" marL="1371600" rtl="0">
              <a:lnSpc>
                <a:spcPct val="100000"/>
              </a:lnSpc>
              <a:spcBef>
                <a:spcPts val="0"/>
              </a:spcBef>
              <a:spcAft>
                <a:spcPts val="0"/>
              </a:spcAft>
              <a:buSzPts val="1400"/>
              <a:buChar char="■"/>
              <a:defRPr/>
            </a:lvl3pPr>
            <a:lvl4pPr indent="-317500" lvl="3" marL="1828800" rtl="0">
              <a:lnSpc>
                <a:spcPct val="100000"/>
              </a:lnSpc>
              <a:spcBef>
                <a:spcPts val="0"/>
              </a:spcBef>
              <a:spcAft>
                <a:spcPts val="0"/>
              </a:spcAft>
              <a:buSzPts val="1400"/>
              <a:buChar char="●"/>
              <a:defRPr/>
            </a:lvl4pPr>
            <a:lvl5pPr indent="-317500" lvl="4" marL="2286000" rtl="0">
              <a:lnSpc>
                <a:spcPct val="100000"/>
              </a:lnSpc>
              <a:spcBef>
                <a:spcPts val="0"/>
              </a:spcBef>
              <a:spcAft>
                <a:spcPts val="0"/>
              </a:spcAft>
              <a:buSzPts val="1400"/>
              <a:buChar char="○"/>
              <a:defRPr/>
            </a:lvl5pPr>
            <a:lvl6pPr indent="-317500" lvl="5" marL="2743200" rtl="0">
              <a:lnSpc>
                <a:spcPct val="100000"/>
              </a:lnSpc>
              <a:spcBef>
                <a:spcPts val="0"/>
              </a:spcBef>
              <a:spcAft>
                <a:spcPts val="0"/>
              </a:spcAft>
              <a:buSzPts val="1400"/>
              <a:buChar char="■"/>
              <a:defRPr/>
            </a:lvl6pPr>
            <a:lvl7pPr indent="-317500" lvl="6" marL="3200400" rtl="0">
              <a:lnSpc>
                <a:spcPct val="100000"/>
              </a:lnSpc>
              <a:spcBef>
                <a:spcPts val="0"/>
              </a:spcBef>
              <a:spcAft>
                <a:spcPts val="0"/>
              </a:spcAft>
              <a:buSzPts val="1400"/>
              <a:buChar char="●"/>
              <a:defRPr/>
            </a:lvl7pPr>
            <a:lvl8pPr indent="-317500" lvl="7" marL="3657600" rtl="0">
              <a:lnSpc>
                <a:spcPct val="100000"/>
              </a:lnSpc>
              <a:spcBef>
                <a:spcPts val="0"/>
              </a:spcBef>
              <a:spcAft>
                <a:spcPts val="0"/>
              </a:spcAft>
              <a:buSzPts val="1400"/>
              <a:buChar char="○"/>
              <a:defRPr/>
            </a:lvl8pPr>
            <a:lvl9pPr indent="-317500" lvl="8" marL="4114800" rtl="0">
              <a:lnSpc>
                <a:spcPct val="100000"/>
              </a:lnSpc>
              <a:spcBef>
                <a:spcPts val="0"/>
              </a:spcBef>
              <a:spcAft>
                <a:spcPts val="0"/>
              </a:spcAft>
              <a:buSzPts val="14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3" name="Shape 63"/>
        <p:cNvGrpSpPr/>
        <p:nvPr/>
      </p:nvGrpSpPr>
      <p:grpSpPr>
        <a:xfrm>
          <a:off x="0" y="0"/>
          <a:ext cx="0" cy="0"/>
          <a:chOff x="0" y="0"/>
          <a:chExt cx="0" cy="0"/>
        </a:xfrm>
      </p:grpSpPr>
      <p:pic>
        <p:nvPicPr>
          <p:cNvPr id="64" name="Google Shape;64;p5"/>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65" name="Google Shape;65;p5"/>
          <p:cNvGrpSpPr/>
          <p:nvPr/>
        </p:nvGrpSpPr>
        <p:grpSpPr>
          <a:xfrm>
            <a:off x="274200" y="274200"/>
            <a:ext cx="8687100" cy="4686600"/>
            <a:chOff x="274200" y="274200"/>
            <a:chExt cx="8687100" cy="4686600"/>
          </a:xfrm>
        </p:grpSpPr>
        <p:sp>
          <p:nvSpPr>
            <p:cNvPr id="66" name="Google Shape;66;p5"/>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7" name="Google Shape;67;p5"/>
            <p:cNvGrpSpPr/>
            <p:nvPr/>
          </p:nvGrpSpPr>
          <p:grpSpPr>
            <a:xfrm>
              <a:off x="274200" y="274200"/>
              <a:ext cx="8595900" cy="4595100"/>
              <a:chOff x="274200" y="274200"/>
              <a:chExt cx="8595900" cy="4595100"/>
            </a:xfrm>
          </p:grpSpPr>
          <p:grpSp>
            <p:nvGrpSpPr>
              <p:cNvPr id="68" name="Google Shape;68;p5"/>
              <p:cNvGrpSpPr/>
              <p:nvPr/>
            </p:nvGrpSpPr>
            <p:grpSpPr>
              <a:xfrm>
                <a:off x="274200" y="274200"/>
                <a:ext cx="8595900" cy="4595100"/>
                <a:chOff x="274200" y="274200"/>
                <a:chExt cx="8595900" cy="4595100"/>
              </a:xfrm>
            </p:grpSpPr>
            <p:sp>
              <p:nvSpPr>
                <p:cNvPr id="69" name="Google Shape;69;p5"/>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0" name="Google Shape;70;p5"/>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71" name="Google Shape;71;p5"/>
              <p:cNvGrpSpPr/>
              <p:nvPr/>
            </p:nvGrpSpPr>
            <p:grpSpPr>
              <a:xfrm>
                <a:off x="8595300" y="365550"/>
                <a:ext cx="183000" cy="183000"/>
                <a:chOff x="8225400" y="367488"/>
                <a:chExt cx="183000" cy="183000"/>
              </a:xfrm>
            </p:grpSpPr>
            <p:cxnSp>
              <p:nvCxnSpPr>
                <p:cNvPr id="72" name="Google Shape;72;p5"/>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73" name="Google Shape;73;p5"/>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74" name="Google Shape;74;p5"/>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5" name="Google Shape;75;p5"/>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76" name="Google Shape;76;p5"/>
          <p:cNvSpPr txBox="1"/>
          <p:nvPr>
            <p:ph idx="1" type="subTitle"/>
          </p:nvPr>
        </p:nvSpPr>
        <p:spPr>
          <a:xfrm>
            <a:off x="2639725" y="2147800"/>
            <a:ext cx="1566300" cy="8145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77" name="Google Shape;77;p5"/>
          <p:cNvSpPr txBox="1"/>
          <p:nvPr>
            <p:ph idx="2" type="subTitle"/>
          </p:nvPr>
        </p:nvSpPr>
        <p:spPr>
          <a:xfrm>
            <a:off x="6682288" y="2147800"/>
            <a:ext cx="1563600" cy="8139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Clr>
                <a:schemeClr val="dk1"/>
              </a:buClr>
              <a:buSzPts val="2400"/>
              <a:buFont typeface="Bebas Neue"/>
              <a:buNone/>
              <a:defRPr sz="2400">
                <a:solidFill>
                  <a:schemeClr val="dk1"/>
                </a:solidFill>
                <a:latin typeface="Rubik Black"/>
                <a:ea typeface="Rubik Black"/>
                <a:cs typeface="Rubik Black"/>
                <a:sym typeface="Rubik Black"/>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78" name="Google Shape;78;p5"/>
          <p:cNvSpPr txBox="1"/>
          <p:nvPr>
            <p:ph idx="3" type="subTitle"/>
          </p:nvPr>
        </p:nvSpPr>
        <p:spPr>
          <a:xfrm>
            <a:off x="2639725" y="2892425"/>
            <a:ext cx="1566300" cy="822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9" name="Google Shape;79;p5"/>
          <p:cNvSpPr txBox="1"/>
          <p:nvPr>
            <p:ph idx="4" type="subTitle"/>
          </p:nvPr>
        </p:nvSpPr>
        <p:spPr>
          <a:xfrm>
            <a:off x="6682288" y="2892425"/>
            <a:ext cx="1563600" cy="8229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0" name="Google Shape;80;p5"/>
          <p:cNvSpPr txBox="1"/>
          <p:nvPr>
            <p:ph type="title"/>
          </p:nvPr>
        </p:nvSpPr>
        <p:spPr>
          <a:xfrm>
            <a:off x="713232" y="731520"/>
            <a:ext cx="7717500" cy="68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1" name="Shape 81"/>
        <p:cNvGrpSpPr/>
        <p:nvPr/>
      </p:nvGrpSpPr>
      <p:grpSpPr>
        <a:xfrm>
          <a:off x="0" y="0"/>
          <a:ext cx="0" cy="0"/>
          <a:chOff x="0" y="0"/>
          <a:chExt cx="0" cy="0"/>
        </a:xfrm>
      </p:grpSpPr>
      <p:pic>
        <p:nvPicPr>
          <p:cNvPr id="82" name="Google Shape;82;p6"/>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83" name="Google Shape;83;p6"/>
          <p:cNvGrpSpPr/>
          <p:nvPr/>
        </p:nvGrpSpPr>
        <p:grpSpPr>
          <a:xfrm>
            <a:off x="274200" y="274200"/>
            <a:ext cx="8687100" cy="4686600"/>
            <a:chOff x="274200" y="274200"/>
            <a:chExt cx="8687100" cy="4686600"/>
          </a:xfrm>
        </p:grpSpPr>
        <p:sp>
          <p:nvSpPr>
            <p:cNvPr id="84" name="Google Shape;84;p6"/>
            <p:cNvSpPr/>
            <p:nvPr/>
          </p:nvSpPr>
          <p:spPr>
            <a:xfrm>
              <a:off x="365700" y="365700"/>
              <a:ext cx="8595600" cy="459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6"/>
            <p:cNvGrpSpPr/>
            <p:nvPr/>
          </p:nvGrpSpPr>
          <p:grpSpPr>
            <a:xfrm>
              <a:off x="274200" y="274200"/>
              <a:ext cx="8595900" cy="4595100"/>
              <a:chOff x="274200" y="274200"/>
              <a:chExt cx="8595900" cy="4595100"/>
            </a:xfrm>
          </p:grpSpPr>
          <p:grpSp>
            <p:nvGrpSpPr>
              <p:cNvPr id="86" name="Google Shape;86;p6"/>
              <p:cNvGrpSpPr/>
              <p:nvPr/>
            </p:nvGrpSpPr>
            <p:grpSpPr>
              <a:xfrm>
                <a:off x="274200" y="274200"/>
                <a:ext cx="8595900" cy="4595100"/>
                <a:chOff x="274200" y="274200"/>
                <a:chExt cx="8595900" cy="4595100"/>
              </a:xfrm>
            </p:grpSpPr>
            <p:sp>
              <p:nvSpPr>
                <p:cNvPr id="87" name="Google Shape;87;p6"/>
                <p:cNvSpPr/>
                <p:nvPr/>
              </p:nvSpPr>
              <p:spPr>
                <a:xfrm>
                  <a:off x="274200" y="274200"/>
                  <a:ext cx="8595600" cy="459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8" name="Google Shape;88;p6"/>
                <p:cNvCxnSpPr/>
                <p:nvPr/>
              </p:nvCxnSpPr>
              <p:spPr>
                <a:xfrm>
                  <a:off x="274200" y="639909"/>
                  <a:ext cx="8595900" cy="0"/>
                </a:xfrm>
                <a:prstGeom prst="straightConnector1">
                  <a:avLst/>
                </a:prstGeom>
                <a:noFill/>
                <a:ln cap="flat" cmpd="sng" w="28575">
                  <a:solidFill>
                    <a:schemeClr val="dk1"/>
                  </a:solidFill>
                  <a:prstDash val="solid"/>
                  <a:round/>
                  <a:headEnd len="med" w="med" type="none"/>
                  <a:tailEnd len="med" w="med" type="none"/>
                </a:ln>
              </p:spPr>
            </p:cxnSp>
          </p:grpSp>
          <p:grpSp>
            <p:nvGrpSpPr>
              <p:cNvPr id="89" name="Google Shape;89;p6"/>
              <p:cNvGrpSpPr/>
              <p:nvPr/>
            </p:nvGrpSpPr>
            <p:grpSpPr>
              <a:xfrm>
                <a:off x="8595300" y="365550"/>
                <a:ext cx="183000" cy="183000"/>
                <a:chOff x="8225400" y="367488"/>
                <a:chExt cx="183000" cy="183000"/>
              </a:xfrm>
            </p:grpSpPr>
            <p:cxnSp>
              <p:nvCxnSpPr>
                <p:cNvPr id="90" name="Google Shape;90;p6"/>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91" name="Google Shape;91;p6"/>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92" name="Google Shape;92;p6"/>
              <p:cNvSpPr/>
              <p:nvPr/>
            </p:nvSpPr>
            <p:spPr>
              <a:xfrm>
                <a:off x="8275200" y="3655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3" name="Google Shape;93;p6"/>
              <p:cNvCxnSpPr/>
              <p:nvPr/>
            </p:nvCxnSpPr>
            <p:spPr>
              <a:xfrm>
                <a:off x="7925099" y="548550"/>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94" name="Google Shape;94;p6"/>
          <p:cNvSpPr txBox="1"/>
          <p:nvPr>
            <p:ph type="title"/>
          </p:nvPr>
        </p:nvSpPr>
        <p:spPr>
          <a:xfrm>
            <a:off x="715125" y="731525"/>
            <a:ext cx="7713900" cy="68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95" name="Shape 95"/>
        <p:cNvGrpSpPr/>
        <p:nvPr/>
      </p:nvGrpSpPr>
      <p:grpSpPr>
        <a:xfrm>
          <a:off x="0" y="0"/>
          <a:ext cx="0" cy="0"/>
          <a:chOff x="0" y="0"/>
          <a:chExt cx="0" cy="0"/>
        </a:xfrm>
      </p:grpSpPr>
      <p:pic>
        <p:nvPicPr>
          <p:cNvPr id="96" name="Google Shape;96;p7"/>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97" name="Google Shape;97;p7"/>
          <p:cNvGrpSpPr/>
          <p:nvPr/>
        </p:nvGrpSpPr>
        <p:grpSpPr>
          <a:xfrm>
            <a:off x="1438985" y="535000"/>
            <a:ext cx="5919000" cy="4425900"/>
            <a:chOff x="274200" y="274200"/>
            <a:chExt cx="5919000" cy="4425900"/>
          </a:xfrm>
        </p:grpSpPr>
        <p:sp>
          <p:nvSpPr>
            <p:cNvPr id="98" name="Google Shape;98;p7"/>
            <p:cNvSpPr/>
            <p:nvPr/>
          </p:nvSpPr>
          <p:spPr>
            <a:xfrm>
              <a:off x="365700" y="365700"/>
              <a:ext cx="5827500" cy="43344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9" name="Google Shape;99;p7"/>
            <p:cNvGrpSpPr/>
            <p:nvPr/>
          </p:nvGrpSpPr>
          <p:grpSpPr>
            <a:xfrm>
              <a:off x="274200" y="274200"/>
              <a:ext cx="5827500" cy="4334400"/>
              <a:chOff x="274200" y="274200"/>
              <a:chExt cx="5827500" cy="4334400"/>
            </a:xfrm>
          </p:grpSpPr>
          <p:sp>
            <p:nvSpPr>
              <p:cNvPr id="100" name="Google Shape;100;p7"/>
              <p:cNvSpPr/>
              <p:nvPr/>
            </p:nvSpPr>
            <p:spPr>
              <a:xfrm>
                <a:off x="274200" y="274200"/>
                <a:ext cx="5827500" cy="43344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1" name="Google Shape;101;p7"/>
              <p:cNvGrpSpPr/>
              <p:nvPr/>
            </p:nvGrpSpPr>
            <p:grpSpPr>
              <a:xfrm>
                <a:off x="5827100" y="365450"/>
                <a:ext cx="183000" cy="183000"/>
                <a:chOff x="8225400" y="367488"/>
                <a:chExt cx="183000" cy="183000"/>
              </a:xfrm>
            </p:grpSpPr>
            <p:cxnSp>
              <p:nvCxnSpPr>
                <p:cNvPr id="102" name="Google Shape;102;p7"/>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103" name="Google Shape;103;p7"/>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104" name="Google Shape;104;p7"/>
              <p:cNvSpPr/>
              <p:nvPr/>
            </p:nvSpPr>
            <p:spPr>
              <a:xfrm>
                <a:off x="5507000" y="3654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5" name="Google Shape;105;p7"/>
              <p:cNvCxnSpPr/>
              <p:nvPr/>
            </p:nvCxnSpPr>
            <p:spPr>
              <a:xfrm>
                <a:off x="5156899" y="548450"/>
                <a:ext cx="213000" cy="0"/>
              </a:xfrm>
              <a:prstGeom prst="straightConnector1">
                <a:avLst/>
              </a:prstGeom>
              <a:noFill/>
              <a:ln cap="flat" cmpd="sng" w="28575">
                <a:solidFill>
                  <a:schemeClr val="dk1"/>
                </a:solidFill>
                <a:prstDash val="solid"/>
                <a:round/>
                <a:headEnd len="med" w="med" type="none"/>
                <a:tailEnd len="med" w="med" type="none"/>
              </a:ln>
            </p:spPr>
          </p:cxnSp>
          <p:cxnSp>
            <p:nvCxnSpPr>
              <p:cNvPr id="106" name="Google Shape;106;p7"/>
              <p:cNvCxnSpPr/>
              <p:nvPr/>
            </p:nvCxnSpPr>
            <p:spPr>
              <a:xfrm>
                <a:off x="283500" y="639800"/>
                <a:ext cx="5815200" cy="0"/>
              </a:xfrm>
              <a:prstGeom prst="straightConnector1">
                <a:avLst/>
              </a:prstGeom>
              <a:noFill/>
              <a:ln cap="flat" cmpd="sng" w="28575">
                <a:solidFill>
                  <a:schemeClr val="dk1"/>
                </a:solidFill>
                <a:prstDash val="solid"/>
                <a:round/>
                <a:headEnd len="med" w="med" type="none"/>
                <a:tailEnd len="med" w="med" type="none"/>
              </a:ln>
            </p:spPr>
          </p:cxnSp>
        </p:grpSp>
      </p:grpSp>
      <p:grpSp>
        <p:nvGrpSpPr>
          <p:cNvPr id="107" name="Google Shape;107;p7"/>
          <p:cNvGrpSpPr/>
          <p:nvPr/>
        </p:nvGrpSpPr>
        <p:grpSpPr>
          <a:xfrm>
            <a:off x="274200" y="274200"/>
            <a:ext cx="5919000" cy="4425900"/>
            <a:chOff x="274200" y="274200"/>
            <a:chExt cx="5919000" cy="4425900"/>
          </a:xfrm>
        </p:grpSpPr>
        <p:sp>
          <p:nvSpPr>
            <p:cNvPr id="108" name="Google Shape;108;p7"/>
            <p:cNvSpPr/>
            <p:nvPr/>
          </p:nvSpPr>
          <p:spPr>
            <a:xfrm>
              <a:off x="365700" y="365700"/>
              <a:ext cx="5827500" cy="43344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9" name="Google Shape;109;p7"/>
            <p:cNvGrpSpPr/>
            <p:nvPr/>
          </p:nvGrpSpPr>
          <p:grpSpPr>
            <a:xfrm>
              <a:off x="274200" y="274200"/>
              <a:ext cx="5827500" cy="4334400"/>
              <a:chOff x="274200" y="274200"/>
              <a:chExt cx="5827500" cy="4334400"/>
            </a:xfrm>
          </p:grpSpPr>
          <p:sp>
            <p:nvSpPr>
              <p:cNvPr id="110" name="Google Shape;110;p7"/>
              <p:cNvSpPr/>
              <p:nvPr/>
            </p:nvSpPr>
            <p:spPr>
              <a:xfrm>
                <a:off x="274200" y="274200"/>
                <a:ext cx="5827500" cy="43344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7"/>
              <p:cNvGrpSpPr/>
              <p:nvPr/>
            </p:nvGrpSpPr>
            <p:grpSpPr>
              <a:xfrm>
                <a:off x="5827100" y="365450"/>
                <a:ext cx="183000" cy="183000"/>
                <a:chOff x="8225400" y="367488"/>
                <a:chExt cx="183000" cy="183000"/>
              </a:xfrm>
            </p:grpSpPr>
            <p:cxnSp>
              <p:nvCxnSpPr>
                <p:cNvPr id="112" name="Google Shape;112;p7"/>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113" name="Google Shape;113;p7"/>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114" name="Google Shape;114;p7"/>
              <p:cNvSpPr/>
              <p:nvPr/>
            </p:nvSpPr>
            <p:spPr>
              <a:xfrm>
                <a:off x="5507000" y="365450"/>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5" name="Google Shape;115;p7"/>
              <p:cNvCxnSpPr/>
              <p:nvPr/>
            </p:nvCxnSpPr>
            <p:spPr>
              <a:xfrm>
                <a:off x="5156899" y="548450"/>
                <a:ext cx="213000" cy="0"/>
              </a:xfrm>
              <a:prstGeom prst="straightConnector1">
                <a:avLst/>
              </a:prstGeom>
              <a:noFill/>
              <a:ln cap="flat" cmpd="sng" w="28575">
                <a:solidFill>
                  <a:schemeClr val="dk1"/>
                </a:solidFill>
                <a:prstDash val="solid"/>
                <a:round/>
                <a:headEnd len="med" w="med" type="none"/>
                <a:tailEnd len="med" w="med" type="none"/>
              </a:ln>
            </p:spPr>
          </p:cxnSp>
          <p:cxnSp>
            <p:nvCxnSpPr>
              <p:cNvPr id="116" name="Google Shape;116;p7"/>
              <p:cNvCxnSpPr/>
              <p:nvPr/>
            </p:nvCxnSpPr>
            <p:spPr>
              <a:xfrm>
                <a:off x="283500" y="639800"/>
                <a:ext cx="5815200" cy="0"/>
              </a:xfrm>
              <a:prstGeom prst="straightConnector1">
                <a:avLst/>
              </a:prstGeom>
              <a:noFill/>
              <a:ln cap="flat" cmpd="sng" w="28575">
                <a:solidFill>
                  <a:schemeClr val="dk1"/>
                </a:solidFill>
                <a:prstDash val="solid"/>
                <a:round/>
                <a:headEnd len="med" w="med" type="none"/>
                <a:tailEnd len="med" w="med" type="none"/>
              </a:ln>
            </p:spPr>
          </p:cxnSp>
        </p:grpSp>
      </p:grpSp>
      <p:sp>
        <p:nvSpPr>
          <p:cNvPr id="117" name="Google Shape;117;p7"/>
          <p:cNvSpPr txBox="1"/>
          <p:nvPr>
            <p:ph type="title"/>
          </p:nvPr>
        </p:nvSpPr>
        <p:spPr>
          <a:xfrm>
            <a:off x="714250" y="731525"/>
            <a:ext cx="5015700" cy="685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3500"/>
              <a:buNone/>
              <a:defRPr/>
            </a:lvl1pPr>
            <a:lvl2pPr lvl="1" rtl="0">
              <a:lnSpc>
                <a:spcPct val="100000"/>
              </a:lnSpc>
              <a:spcBef>
                <a:spcPts val="0"/>
              </a:spcBef>
              <a:spcAft>
                <a:spcPts val="0"/>
              </a:spcAft>
              <a:buSzPts val="3500"/>
              <a:buNone/>
              <a:defRPr/>
            </a:lvl2pPr>
            <a:lvl3pPr lvl="2" rtl="0">
              <a:lnSpc>
                <a:spcPct val="100000"/>
              </a:lnSpc>
              <a:spcBef>
                <a:spcPts val="0"/>
              </a:spcBef>
              <a:spcAft>
                <a:spcPts val="0"/>
              </a:spcAft>
              <a:buSzPts val="3500"/>
              <a:buNone/>
              <a:defRPr/>
            </a:lvl3pPr>
            <a:lvl4pPr lvl="3" rtl="0">
              <a:lnSpc>
                <a:spcPct val="100000"/>
              </a:lnSpc>
              <a:spcBef>
                <a:spcPts val="0"/>
              </a:spcBef>
              <a:spcAft>
                <a:spcPts val="0"/>
              </a:spcAft>
              <a:buSzPts val="3500"/>
              <a:buNone/>
              <a:defRPr/>
            </a:lvl4pPr>
            <a:lvl5pPr lvl="4" rtl="0">
              <a:lnSpc>
                <a:spcPct val="100000"/>
              </a:lnSpc>
              <a:spcBef>
                <a:spcPts val="0"/>
              </a:spcBef>
              <a:spcAft>
                <a:spcPts val="0"/>
              </a:spcAft>
              <a:buSzPts val="3500"/>
              <a:buNone/>
              <a:defRPr/>
            </a:lvl5pPr>
            <a:lvl6pPr lvl="5" rtl="0">
              <a:lnSpc>
                <a:spcPct val="100000"/>
              </a:lnSpc>
              <a:spcBef>
                <a:spcPts val="0"/>
              </a:spcBef>
              <a:spcAft>
                <a:spcPts val="0"/>
              </a:spcAft>
              <a:buSzPts val="3500"/>
              <a:buNone/>
              <a:defRPr/>
            </a:lvl6pPr>
            <a:lvl7pPr lvl="6" rtl="0">
              <a:lnSpc>
                <a:spcPct val="100000"/>
              </a:lnSpc>
              <a:spcBef>
                <a:spcPts val="0"/>
              </a:spcBef>
              <a:spcAft>
                <a:spcPts val="0"/>
              </a:spcAft>
              <a:buSzPts val="3500"/>
              <a:buNone/>
              <a:defRPr/>
            </a:lvl7pPr>
            <a:lvl8pPr lvl="7" rtl="0">
              <a:lnSpc>
                <a:spcPct val="100000"/>
              </a:lnSpc>
              <a:spcBef>
                <a:spcPts val="0"/>
              </a:spcBef>
              <a:spcAft>
                <a:spcPts val="0"/>
              </a:spcAft>
              <a:buSzPts val="3500"/>
              <a:buNone/>
              <a:defRPr/>
            </a:lvl8pPr>
            <a:lvl9pPr lvl="8" rtl="0">
              <a:lnSpc>
                <a:spcPct val="100000"/>
              </a:lnSpc>
              <a:spcBef>
                <a:spcPts val="0"/>
              </a:spcBef>
              <a:spcAft>
                <a:spcPts val="0"/>
              </a:spcAft>
              <a:buSzPts val="3500"/>
              <a:buNone/>
              <a:defRPr/>
            </a:lvl9pPr>
          </a:lstStyle>
          <a:p/>
        </p:txBody>
      </p:sp>
      <p:sp>
        <p:nvSpPr>
          <p:cNvPr id="118" name="Google Shape;118;p7"/>
          <p:cNvSpPr txBox="1"/>
          <p:nvPr>
            <p:ph idx="1" type="body"/>
          </p:nvPr>
        </p:nvSpPr>
        <p:spPr>
          <a:xfrm>
            <a:off x="715850" y="1600325"/>
            <a:ext cx="5019900" cy="2564700"/>
          </a:xfrm>
          <a:prstGeom prst="rect">
            <a:avLst/>
          </a:prstGeom>
        </p:spPr>
        <p:txBody>
          <a:bodyPr anchorCtr="0" anchor="t" bIns="91425" lIns="91425" spcFirstLastPara="1" rIns="91425" wrap="square" tIns="91425">
            <a:noAutofit/>
          </a:bodyPr>
          <a:lstStyle>
            <a:lvl1pPr indent="-317500" lvl="0" marL="457200" rtl="0">
              <a:lnSpc>
                <a:spcPct val="100000"/>
              </a:lnSpc>
              <a:spcBef>
                <a:spcPts val="0"/>
              </a:spcBef>
              <a:spcAft>
                <a:spcPts val="0"/>
              </a:spcAft>
              <a:buSzPts val="1400"/>
              <a:buChar char="●"/>
              <a:defRPr sz="1400"/>
            </a:lvl1pPr>
            <a:lvl2pPr indent="-317500" lvl="1" marL="914400" rtl="0">
              <a:lnSpc>
                <a:spcPct val="100000"/>
              </a:lnSpc>
              <a:spcBef>
                <a:spcPts val="0"/>
              </a:spcBef>
              <a:spcAft>
                <a:spcPts val="0"/>
              </a:spcAft>
              <a:buSzPts val="1400"/>
              <a:buChar char="○"/>
              <a:defRPr/>
            </a:lvl2pPr>
            <a:lvl3pPr indent="-317500" lvl="2" marL="1371600" rtl="0">
              <a:lnSpc>
                <a:spcPct val="100000"/>
              </a:lnSpc>
              <a:spcBef>
                <a:spcPts val="0"/>
              </a:spcBef>
              <a:spcAft>
                <a:spcPts val="0"/>
              </a:spcAft>
              <a:buSzPts val="1400"/>
              <a:buChar char="■"/>
              <a:defRPr/>
            </a:lvl3pPr>
            <a:lvl4pPr indent="-317500" lvl="3" marL="1828800" rtl="0">
              <a:lnSpc>
                <a:spcPct val="100000"/>
              </a:lnSpc>
              <a:spcBef>
                <a:spcPts val="0"/>
              </a:spcBef>
              <a:spcAft>
                <a:spcPts val="0"/>
              </a:spcAft>
              <a:buSzPts val="1400"/>
              <a:buChar char="●"/>
              <a:defRPr/>
            </a:lvl4pPr>
            <a:lvl5pPr indent="-317500" lvl="4" marL="2286000" rtl="0">
              <a:lnSpc>
                <a:spcPct val="100000"/>
              </a:lnSpc>
              <a:spcBef>
                <a:spcPts val="0"/>
              </a:spcBef>
              <a:spcAft>
                <a:spcPts val="0"/>
              </a:spcAft>
              <a:buSzPts val="1400"/>
              <a:buChar char="○"/>
              <a:defRPr/>
            </a:lvl5pPr>
            <a:lvl6pPr indent="-317500" lvl="5" marL="2743200" rtl="0">
              <a:lnSpc>
                <a:spcPct val="100000"/>
              </a:lnSpc>
              <a:spcBef>
                <a:spcPts val="0"/>
              </a:spcBef>
              <a:spcAft>
                <a:spcPts val="0"/>
              </a:spcAft>
              <a:buSzPts val="1400"/>
              <a:buChar char="■"/>
              <a:defRPr/>
            </a:lvl6pPr>
            <a:lvl7pPr indent="-317500" lvl="6" marL="3200400" rtl="0">
              <a:lnSpc>
                <a:spcPct val="100000"/>
              </a:lnSpc>
              <a:spcBef>
                <a:spcPts val="0"/>
              </a:spcBef>
              <a:spcAft>
                <a:spcPts val="0"/>
              </a:spcAft>
              <a:buSzPts val="1400"/>
              <a:buChar char="●"/>
              <a:defRPr/>
            </a:lvl7pPr>
            <a:lvl8pPr indent="-317500" lvl="7" marL="3657600" rtl="0">
              <a:lnSpc>
                <a:spcPct val="100000"/>
              </a:lnSpc>
              <a:spcBef>
                <a:spcPts val="0"/>
              </a:spcBef>
              <a:spcAft>
                <a:spcPts val="0"/>
              </a:spcAft>
              <a:buSzPts val="1400"/>
              <a:buChar char="○"/>
              <a:defRPr/>
            </a:lvl8pPr>
            <a:lvl9pPr indent="-317500" lvl="8" marL="4114800" rtl="0">
              <a:lnSpc>
                <a:spcPct val="100000"/>
              </a:lnSpc>
              <a:spcBef>
                <a:spcPts val="0"/>
              </a:spcBef>
              <a:spcAft>
                <a:spcPts val="0"/>
              </a:spcAft>
              <a:buSzPts val="14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19" name="Shape 119"/>
        <p:cNvGrpSpPr/>
        <p:nvPr/>
      </p:nvGrpSpPr>
      <p:grpSpPr>
        <a:xfrm>
          <a:off x="0" y="0"/>
          <a:ext cx="0" cy="0"/>
          <a:chOff x="0" y="0"/>
          <a:chExt cx="0" cy="0"/>
        </a:xfrm>
      </p:grpSpPr>
      <p:pic>
        <p:nvPicPr>
          <p:cNvPr id="120" name="Google Shape;120;p8"/>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121" name="Google Shape;121;p8"/>
          <p:cNvGrpSpPr/>
          <p:nvPr/>
        </p:nvGrpSpPr>
        <p:grpSpPr>
          <a:xfrm>
            <a:off x="2028115" y="535000"/>
            <a:ext cx="6492300" cy="3749100"/>
            <a:chOff x="1371300" y="742950"/>
            <a:chExt cx="6492300" cy="3749100"/>
          </a:xfrm>
        </p:grpSpPr>
        <p:sp>
          <p:nvSpPr>
            <p:cNvPr id="122" name="Google Shape;122;p8"/>
            <p:cNvSpPr/>
            <p:nvPr/>
          </p:nvSpPr>
          <p:spPr>
            <a:xfrm>
              <a:off x="1462800" y="834450"/>
              <a:ext cx="6400800" cy="36576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3" name="Google Shape;123;p8"/>
            <p:cNvGrpSpPr/>
            <p:nvPr/>
          </p:nvGrpSpPr>
          <p:grpSpPr>
            <a:xfrm>
              <a:off x="1371300" y="742950"/>
              <a:ext cx="6401400" cy="3657600"/>
              <a:chOff x="1371300" y="742950"/>
              <a:chExt cx="6401400" cy="3657600"/>
            </a:xfrm>
          </p:grpSpPr>
          <p:sp>
            <p:nvSpPr>
              <p:cNvPr id="124" name="Google Shape;124;p8"/>
              <p:cNvSpPr/>
              <p:nvPr/>
            </p:nvSpPr>
            <p:spPr>
              <a:xfrm>
                <a:off x="1371300" y="742950"/>
                <a:ext cx="6400800" cy="36576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5" name="Google Shape;125;p8"/>
              <p:cNvCxnSpPr/>
              <p:nvPr/>
            </p:nvCxnSpPr>
            <p:spPr>
              <a:xfrm>
                <a:off x="1371300" y="1108650"/>
                <a:ext cx="6401400" cy="0"/>
              </a:xfrm>
              <a:prstGeom prst="straightConnector1">
                <a:avLst/>
              </a:prstGeom>
              <a:noFill/>
              <a:ln cap="flat" cmpd="sng" w="28575">
                <a:solidFill>
                  <a:schemeClr val="dk1"/>
                </a:solidFill>
                <a:prstDash val="solid"/>
                <a:round/>
                <a:headEnd len="med" w="med" type="none"/>
                <a:tailEnd len="med" w="med" type="none"/>
              </a:ln>
            </p:spPr>
          </p:cxnSp>
          <p:grpSp>
            <p:nvGrpSpPr>
              <p:cNvPr id="126" name="Google Shape;126;p8"/>
              <p:cNvGrpSpPr/>
              <p:nvPr/>
            </p:nvGrpSpPr>
            <p:grpSpPr>
              <a:xfrm>
                <a:off x="7498200" y="834288"/>
                <a:ext cx="183000" cy="183000"/>
                <a:chOff x="8225400" y="367488"/>
                <a:chExt cx="183000" cy="183000"/>
              </a:xfrm>
            </p:grpSpPr>
            <p:cxnSp>
              <p:nvCxnSpPr>
                <p:cNvPr id="127" name="Google Shape;127;p8"/>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128" name="Google Shape;128;p8"/>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129" name="Google Shape;129;p8"/>
              <p:cNvSpPr/>
              <p:nvPr/>
            </p:nvSpPr>
            <p:spPr>
              <a:xfrm>
                <a:off x="7177950" y="834288"/>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0" name="Google Shape;130;p8"/>
              <p:cNvCxnSpPr/>
              <p:nvPr/>
            </p:nvCxnSpPr>
            <p:spPr>
              <a:xfrm>
                <a:off x="6827699" y="1017288"/>
                <a:ext cx="213000" cy="0"/>
              </a:xfrm>
              <a:prstGeom prst="straightConnector1">
                <a:avLst/>
              </a:prstGeom>
              <a:noFill/>
              <a:ln cap="flat" cmpd="sng" w="28575">
                <a:solidFill>
                  <a:schemeClr val="dk1"/>
                </a:solidFill>
                <a:prstDash val="solid"/>
                <a:round/>
                <a:headEnd len="med" w="med" type="none"/>
                <a:tailEnd len="med" w="med" type="none"/>
              </a:ln>
            </p:spPr>
          </p:cxnSp>
        </p:grpSp>
      </p:grpSp>
      <p:grpSp>
        <p:nvGrpSpPr>
          <p:cNvPr id="131" name="Google Shape;131;p8"/>
          <p:cNvGrpSpPr/>
          <p:nvPr/>
        </p:nvGrpSpPr>
        <p:grpSpPr>
          <a:xfrm>
            <a:off x="1371300" y="742950"/>
            <a:ext cx="6492300" cy="3749100"/>
            <a:chOff x="1371300" y="742950"/>
            <a:chExt cx="6492300" cy="3749100"/>
          </a:xfrm>
        </p:grpSpPr>
        <p:sp>
          <p:nvSpPr>
            <p:cNvPr id="132" name="Google Shape;132;p8"/>
            <p:cNvSpPr/>
            <p:nvPr/>
          </p:nvSpPr>
          <p:spPr>
            <a:xfrm>
              <a:off x="1462800" y="834450"/>
              <a:ext cx="6400800" cy="36576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3" name="Google Shape;133;p8"/>
            <p:cNvGrpSpPr/>
            <p:nvPr/>
          </p:nvGrpSpPr>
          <p:grpSpPr>
            <a:xfrm>
              <a:off x="1371300" y="742950"/>
              <a:ext cx="6401400" cy="3657600"/>
              <a:chOff x="1371300" y="742950"/>
              <a:chExt cx="6401400" cy="3657600"/>
            </a:xfrm>
          </p:grpSpPr>
          <p:sp>
            <p:nvSpPr>
              <p:cNvPr id="134" name="Google Shape;134;p8"/>
              <p:cNvSpPr/>
              <p:nvPr/>
            </p:nvSpPr>
            <p:spPr>
              <a:xfrm>
                <a:off x="1371300" y="742950"/>
                <a:ext cx="6400800" cy="36576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5" name="Google Shape;135;p8"/>
              <p:cNvCxnSpPr/>
              <p:nvPr/>
            </p:nvCxnSpPr>
            <p:spPr>
              <a:xfrm>
                <a:off x="1371300" y="1108650"/>
                <a:ext cx="6401400" cy="0"/>
              </a:xfrm>
              <a:prstGeom prst="straightConnector1">
                <a:avLst/>
              </a:prstGeom>
              <a:noFill/>
              <a:ln cap="flat" cmpd="sng" w="28575">
                <a:solidFill>
                  <a:schemeClr val="dk1"/>
                </a:solidFill>
                <a:prstDash val="solid"/>
                <a:round/>
                <a:headEnd len="med" w="med" type="none"/>
                <a:tailEnd len="med" w="med" type="none"/>
              </a:ln>
            </p:spPr>
          </p:cxnSp>
          <p:grpSp>
            <p:nvGrpSpPr>
              <p:cNvPr id="136" name="Google Shape;136;p8"/>
              <p:cNvGrpSpPr/>
              <p:nvPr/>
            </p:nvGrpSpPr>
            <p:grpSpPr>
              <a:xfrm>
                <a:off x="7498200" y="834288"/>
                <a:ext cx="183000" cy="183000"/>
                <a:chOff x="8225400" y="367488"/>
                <a:chExt cx="183000" cy="183000"/>
              </a:xfrm>
            </p:grpSpPr>
            <p:cxnSp>
              <p:nvCxnSpPr>
                <p:cNvPr id="137" name="Google Shape;137;p8"/>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138" name="Google Shape;138;p8"/>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139" name="Google Shape;139;p8"/>
              <p:cNvSpPr/>
              <p:nvPr/>
            </p:nvSpPr>
            <p:spPr>
              <a:xfrm>
                <a:off x="7177950" y="834288"/>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40" name="Google Shape;140;p8"/>
              <p:cNvCxnSpPr/>
              <p:nvPr/>
            </p:nvCxnSpPr>
            <p:spPr>
              <a:xfrm>
                <a:off x="6827699" y="1017288"/>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141" name="Google Shape;141;p8"/>
          <p:cNvSpPr txBox="1"/>
          <p:nvPr>
            <p:ph type="title"/>
          </p:nvPr>
        </p:nvSpPr>
        <p:spPr>
          <a:xfrm>
            <a:off x="1828800" y="1307100"/>
            <a:ext cx="5486400" cy="2743200"/>
          </a:xfrm>
          <a:prstGeom prst="rect">
            <a:avLst/>
          </a:prstGeom>
        </p:spPr>
        <p:txBody>
          <a:bodyPr anchorCtr="0" anchor="ctr" bIns="91425" lIns="91425" spcFirstLastPara="1" rIns="91425" wrap="square" tIns="91425">
            <a:noAutofit/>
          </a:bodyPr>
          <a:lstStyle>
            <a:lvl1pPr lvl="0" algn="ctr">
              <a:spcBef>
                <a:spcPts val="0"/>
              </a:spcBef>
              <a:spcAft>
                <a:spcPts val="0"/>
              </a:spcAft>
              <a:buSzPts val="6000"/>
              <a:buNone/>
              <a:defRPr sz="7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42" name="Shape 142"/>
        <p:cNvGrpSpPr/>
        <p:nvPr/>
      </p:nvGrpSpPr>
      <p:grpSpPr>
        <a:xfrm>
          <a:off x="0" y="0"/>
          <a:ext cx="0" cy="0"/>
          <a:chOff x="0" y="0"/>
          <a:chExt cx="0" cy="0"/>
        </a:xfrm>
      </p:grpSpPr>
      <p:pic>
        <p:nvPicPr>
          <p:cNvPr id="143" name="Google Shape;143;p9"/>
          <p:cNvPicPr preferRelativeResize="0"/>
          <p:nvPr/>
        </p:nvPicPr>
        <p:blipFill>
          <a:blip r:embed="rId2">
            <a:alphaModFix amt="20000"/>
          </a:blip>
          <a:stretch>
            <a:fillRect/>
          </a:stretch>
        </p:blipFill>
        <p:spPr>
          <a:xfrm>
            <a:off x="-91387" y="1031845"/>
            <a:ext cx="9326879" cy="4169115"/>
          </a:xfrm>
          <a:prstGeom prst="rect">
            <a:avLst/>
          </a:prstGeom>
          <a:noFill/>
          <a:ln>
            <a:noFill/>
          </a:ln>
        </p:spPr>
      </p:pic>
      <p:grpSp>
        <p:nvGrpSpPr>
          <p:cNvPr id="144" name="Google Shape;144;p9"/>
          <p:cNvGrpSpPr/>
          <p:nvPr/>
        </p:nvGrpSpPr>
        <p:grpSpPr>
          <a:xfrm>
            <a:off x="2025281" y="535000"/>
            <a:ext cx="6492300" cy="3749100"/>
            <a:chOff x="1371300" y="742950"/>
            <a:chExt cx="6492300" cy="3749100"/>
          </a:xfrm>
        </p:grpSpPr>
        <p:sp>
          <p:nvSpPr>
            <p:cNvPr id="145" name="Google Shape;145;p9"/>
            <p:cNvSpPr/>
            <p:nvPr/>
          </p:nvSpPr>
          <p:spPr>
            <a:xfrm>
              <a:off x="1462800" y="834450"/>
              <a:ext cx="6400800" cy="36576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6" name="Google Shape;146;p9"/>
            <p:cNvGrpSpPr/>
            <p:nvPr/>
          </p:nvGrpSpPr>
          <p:grpSpPr>
            <a:xfrm>
              <a:off x="1371300" y="742950"/>
              <a:ext cx="6401400" cy="3657600"/>
              <a:chOff x="1371300" y="742950"/>
              <a:chExt cx="6401400" cy="3657600"/>
            </a:xfrm>
          </p:grpSpPr>
          <p:sp>
            <p:nvSpPr>
              <p:cNvPr id="147" name="Google Shape;147;p9"/>
              <p:cNvSpPr/>
              <p:nvPr/>
            </p:nvSpPr>
            <p:spPr>
              <a:xfrm>
                <a:off x="1371300" y="742950"/>
                <a:ext cx="6400800" cy="36576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48" name="Google Shape;148;p9"/>
              <p:cNvCxnSpPr/>
              <p:nvPr/>
            </p:nvCxnSpPr>
            <p:spPr>
              <a:xfrm>
                <a:off x="1371300" y="1108650"/>
                <a:ext cx="6401400" cy="0"/>
              </a:xfrm>
              <a:prstGeom prst="straightConnector1">
                <a:avLst/>
              </a:prstGeom>
              <a:noFill/>
              <a:ln cap="flat" cmpd="sng" w="28575">
                <a:solidFill>
                  <a:schemeClr val="dk1"/>
                </a:solidFill>
                <a:prstDash val="solid"/>
                <a:round/>
                <a:headEnd len="med" w="med" type="none"/>
                <a:tailEnd len="med" w="med" type="none"/>
              </a:ln>
            </p:spPr>
          </p:cxnSp>
          <p:grpSp>
            <p:nvGrpSpPr>
              <p:cNvPr id="149" name="Google Shape;149;p9"/>
              <p:cNvGrpSpPr/>
              <p:nvPr/>
            </p:nvGrpSpPr>
            <p:grpSpPr>
              <a:xfrm>
                <a:off x="7498200" y="834288"/>
                <a:ext cx="183000" cy="183000"/>
                <a:chOff x="8225400" y="367488"/>
                <a:chExt cx="183000" cy="183000"/>
              </a:xfrm>
            </p:grpSpPr>
            <p:cxnSp>
              <p:nvCxnSpPr>
                <p:cNvPr id="150" name="Google Shape;150;p9"/>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151" name="Google Shape;151;p9"/>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152" name="Google Shape;152;p9"/>
              <p:cNvSpPr/>
              <p:nvPr/>
            </p:nvSpPr>
            <p:spPr>
              <a:xfrm>
                <a:off x="7177950" y="834288"/>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53" name="Google Shape;153;p9"/>
              <p:cNvCxnSpPr/>
              <p:nvPr/>
            </p:nvCxnSpPr>
            <p:spPr>
              <a:xfrm>
                <a:off x="6827699" y="1017288"/>
                <a:ext cx="213000" cy="0"/>
              </a:xfrm>
              <a:prstGeom prst="straightConnector1">
                <a:avLst/>
              </a:prstGeom>
              <a:noFill/>
              <a:ln cap="flat" cmpd="sng" w="28575">
                <a:solidFill>
                  <a:schemeClr val="dk1"/>
                </a:solidFill>
                <a:prstDash val="solid"/>
                <a:round/>
                <a:headEnd len="med" w="med" type="none"/>
                <a:tailEnd len="med" w="med" type="none"/>
              </a:ln>
            </p:spPr>
          </p:cxnSp>
        </p:grpSp>
      </p:grpSp>
      <p:grpSp>
        <p:nvGrpSpPr>
          <p:cNvPr id="154" name="Google Shape;154;p9"/>
          <p:cNvGrpSpPr/>
          <p:nvPr/>
        </p:nvGrpSpPr>
        <p:grpSpPr>
          <a:xfrm>
            <a:off x="1371300" y="742950"/>
            <a:ext cx="6492300" cy="3749100"/>
            <a:chOff x="1371300" y="742950"/>
            <a:chExt cx="6492300" cy="3749100"/>
          </a:xfrm>
        </p:grpSpPr>
        <p:sp>
          <p:nvSpPr>
            <p:cNvPr id="155" name="Google Shape;155;p9"/>
            <p:cNvSpPr/>
            <p:nvPr/>
          </p:nvSpPr>
          <p:spPr>
            <a:xfrm>
              <a:off x="1462800" y="834450"/>
              <a:ext cx="6400800" cy="36576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6" name="Google Shape;156;p9"/>
            <p:cNvGrpSpPr/>
            <p:nvPr/>
          </p:nvGrpSpPr>
          <p:grpSpPr>
            <a:xfrm>
              <a:off x="1371300" y="742950"/>
              <a:ext cx="6401400" cy="3657600"/>
              <a:chOff x="1371300" y="742950"/>
              <a:chExt cx="6401400" cy="3657600"/>
            </a:xfrm>
          </p:grpSpPr>
          <p:sp>
            <p:nvSpPr>
              <p:cNvPr id="157" name="Google Shape;157;p9"/>
              <p:cNvSpPr/>
              <p:nvPr/>
            </p:nvSpPr>
            <p:spPr>
              <a:xfrm>
                <a:off x="1371300" y="742950"/>
                <a:ext cx="6400800" cy="36576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58" name="Google Shape;158;p9"/>
              <p:cNvCxnSpPr/>
              <p:nvPr/>
            </p:nvCxnSpPr>
            <p:spPr>
              <a:xfrm>
                <a:off x="1371300" y="1108650"/>
                <a:ext cx="6401400" cy="0"/>
              </a:xfrm>
              <a:prstGeom prst="straightConnector1">
                <a:avLst/>
              </a:prstGeom>
              <a:noFill/>
              <a:ln cap="flat" cmpd="sng" w="28575">
                <a:solidFill>
                  <a:schemeClr val="dk1"/>
                </a:solidFill>
                <a:prstDash val="solid"/>
                <a:round/>
                <a:headEnd len="med" w="med" type="none"/>
                <a:tailEnd len="med" w="med" type="none"/>
              </a:ln>
            </p:spPr>
          </p:cxnSp>
          <p:grpSp>
            <p:nvGrpSpPr>
              <p:cNvPr id="159" name="Google Shape;159;p9"/>
              <p:cNvGrpSpPr/>
              <p:nvPr/>
            </p:nvGrpSpPr>
            <p:grpSpPr>
              <a:xfrm>
                <a:off x="7498200" y="834288"/>
                <a:ext cx="183000" cy="183000"/>
                <a:chOff x="8225400" y="367488"/>
                <a:chExt cx="183000" cy="183000"/>
              </a:xfrm>
            </p:grpSpPr>
            <p:cxnSp>
              <p:nvCxnSpPr>
                <p:cNvPr id="160" name="Google Shape;160;p9"/>
                <p:cNvCxnSpPr/>
                <p:nvPr/>
              </p:nvCxnSpPr>
              <p:spPr>
                <a:xfrm>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cxnSp>
              <p:nvCxnSpPr>
                <p:cNvPr id="161" name="Google Shape;161;p9"/>
                <p:cNvCxnSpPr/>
                <p:nvPr/>
              </p:nvCxnSpPr>
              <p:spPr>
                <a:xfrm rot="5400000">
                  <a:off x="8225400" y="367488"/>
                  <a:ext cx="183000" cy="183000"/>
                </a:xfrm>
                <a:prstGeom prst="straightConnector1">
                  <a:avLst/>
                </a:prstGeom>
                <a:noFill/>
                <a:ln cap="flat" cmpd="sng" w="28575">
                  <a:solidFill>
                    <a:schemeClr val="dk1"/>
                  </a:solidFill>
                  <a:prstDash val="solid"/>
                  <a:round/>
                  <a:headEnd len="med" w="med" type="none"/>
                  <a:tailEnd len="med" w="med" type="none"/>
                </a:ln>
              </p:spPr>
            </p:cxnSp>
          </p:grpSp>
          <p:sp>
            <p:nvSpPr>
              <p:cNvPr id="162" name="Google Shape;162;p9"/>
              <p:cNvSpPr/>
              <p:nvPr/>
            </p:nvSpPr>
            <p:spPr>
              <a:xfrm>
                <a:off x="7177950" y="834288"/>
                <a:ext cx="183000" cy="183000"/>
              </a:xfrm>
              <a:prstGeom prst="rect">
                <a:avLst/>
              </a:prstGeom>
              <a:no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63" name="Google Shape;163;p9"/>
              <p:cNvCxnSpPr/>
              <p:nvPr/>
            </p:nvCxnSpPr>
            <p:spPr>
              <a:xfrm>
                <a:off x="6827699" y="1017288"/>
                <a:ext cx="213000" cy="0"/>
              </a:xfrm>
              <a:prstGeom prst="straightConnector1">
                <a:avLst/>
              </a:prstGeom>
              <a:noFill/>
              <a:ln cap="flat" cmpd="sng" w="28575">
                <a:solidFill>
                  <a:schemeClr val="dk1"/>
                </a:solidFill>
                <a:prstDash val="solid"/>
                <a:round/>
                <a:headEnd len="med" w="med" type="none"/>
                <a:tailEnd len="med" w="med" type="none"/>
              </a:ln>
            </p:spPr>
          </p:cxnSp>
        </p:grpSp>
      </p:grpSp>
      <p:sp>
        <p:nvSpPr>
          <p:cNvPr id="164" name="Google Shape;164;p9"/>
          <p:cNvSpPr txBox="1"/>
          <p:nvPr>
            <p:ph type="title"/>
          </p:nvPr>
        </p:nvSpPr>
        <p:spPr>
          <a:xfrm>
            <a:off x="2057400" y="1680088"/>
            <a:ext cx="5029200" cy="685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600"/>
              <a:buNone/>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65" name="Google Shape;165;p9"/>
          <p:cNvSpPr txBox="1"/>
          <p:nvPr>
            <p:ph idx="1" type="subTitle"/>
          </p:nvPr>
        </p:nvSpPr>
        <p:spPr>
          <a:xfrm>
            <a:off x="2057400" y="2549013"/>
            <a:ext cx="5029200" cy="914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66" name="Shape 166"/>
        <p:cNvGrpSpPr/>
        <p:nvPr/>
      </p:nvGrpSpPr>
      <p:grpSpPr>
        <a:xfrm>
          <a:off x="0" y="0"/>
          <a:ext cx="0" cy="0"/>
          <a:chOff x="0" y="0"/>
          <a:chExt cx="0" cy="0"/>
        </a:xfrm>
      </p:grpSpPr>
      <p:sp>
        <p:nvSpPr>
          <p:cNvPr id="167" name="Google Shape;167;p10"/>
          <p:cNvSpPr txBox="1"/>
          <p:nvPr>
            <p:ph type="title"/>
          </p:nvPr>
        </p:nvSpPr>
        <p:spPr>
          <a:xfrm>
            <a:off x="715100" y="3968300"/>
            <a:ext cx="7713900" cy="640200"/>
          </a:xfrm>
          <a:prstGeom prst="rect">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lvl1pPr lvl="0" rtl="0" algn="ctr">
              <a:spcBef>
                <a:spcPts val="0"/>
              </a:spcBef>
              <a:spcAft>
                <a:spcPts val="0"/>
              </a:spcAft>
              <a:buSzPts val="3500"/>
              <a:buNone/>
              <a:defRPr sz="2400"/>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5"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dk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15100" y="445025"/>
            <a:ext cx="77139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500"/>
              <a:buFont typeface="Rubik Black"/>
              <a:buNone/>
              <a:defRPr sz="3500">
                <a:solidFill>
                  <a:schemeClr val="dk1"/>
                </a:solidFill>
                <a:latin typeface="Rubik Black"/>
                <a:ea typeface="Rubik Black"/>
                <a:cs typeface="Rubik Black"/>
                <a:sym typeface="Rubik Black"/>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p:txBody>
      </p:sp>
      <p:sp>
        <p:nvSpPr>
          <p:cNvPr id="7" name="Google Shape;7;p1"/>
          <p:cNvSpPr txBox="1"/>
          <p:nvPr>
            <p:ph idx="1" type="body"/>
          </p:nvPr>
        </p:nvSpPr>
        <p:spPr>
          <a:xfrm>
            <a:off x="715100" y="1152475"/>
            <a:ext cx="7713900" cy="3416400"/>
          </a:xfrm>
          <a:prstGeom prst="rect">
            <a:avLst/>
          </a:prstGeom>
          <a:noFill/>
          <a:ln>
            <a:noFill/>
          </a:ln>
        </p:spPr>
        <p:txBody>
          <a:bodyPr anchorCtr="0" anchor="t" bIns="91425" lIns="91425" spcFirstLastPara="1" rIns="91425" wrap="square" tIns="91425">
            <a:noAutofit/>
          </a:bodyPr>
          <a:lstStyle>
            <a:lvl1pPr indent="-317500" lvl="0" marL="4572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1pPr>
            <a:lvl2pPr indent="-317500" lvl="1" marL="9144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2pPr>
            <a:lvl3pPr indent="-317500" lvl="2" marL="13716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3pPr>
            <a:lvl4pPr indent="-317500" lvl="3" marL="18288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4pPr>
            <a:lvl5pPr indent="-317500" lvl="4" marL="22860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5pPr>
            <a:lvl6pPr indent="-317500" lvl="5" marL="27432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6pPr>
            <a:lvl7pPr indent="-317500" lvl="6" marL="32004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7pPr>
            <a:lvl8pPr indent="-317500" lvl="7" marL="36576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8pPr>
            <a:lvl9pPr indent="-317500" lvl="8" marL="4114800">
              <a:lnSpc>
                <a:spcPct val="100000"/>
              </a:lnSpc>
              <a:spcBef>
                <a:spcPts val="0"/>
              </a:spcBef>
              <a:spcAft>
                <a:spcPts val="0"/>
              </a:spcAft>
              <a:buClr>
                <a:schemeClr val="dk1"/>
              </a:buClr>
              <a:buSzPts val="1400"/>
              <a:buFont typeface="Karla"/>
              <a:buChar char="■"/>
              <a:defRPr>
                <a:solidFill>
                  <a:schemeClr val="dk1"/>
                </a:solidFill>
                <a:latin typeface="Karla"/>
                <a:ea typeface="Karla"/>
                <a:cs typeface="Karla"/>
                <a:sym typeface="Karla"/>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450">
          <p15:clr>
            <a:srgbClr val="EA4335"/>
          </p15:clr>
        </p15:guide>
        <p15:guide id="2" orient="horz" pos="337">
          <p15:clr>
            <a:srgbClr val="EA4335"/>
          </p15:clr>
        </p15:guide>
        <p15:guide id="3" pos="5310">
          <p15:clr>
            <a:srgbClr val="EA4335"/>
          </p15:clr>
        </p15:guide>
        <p15:guide id="4" orient="horz" pos="2903">
          <p15:clr>
            <a:srgbClr val="EA4335"/>
          </p15:clr>
        </p15:guide>
        <p15:guide id="5" pos="2880">
          <p15:clr>
            <a:srgbClr val="EA4335"/>
          </p15:clr>
        </p15:guide>
        <p15:guide id="6" orient="horz" pos="1620">
          <p15:clr>
            <a:srgbClr val="EA4335"/>
          </p15:clr>
        </p15:guide>
        <p15:guide id="7" pos="173">
          <p15:clr>
            <a:srgbClr val="EA4335"/>
          </p15:clr>
        </p15:guide>
        <p15:guide id="8" orient="horz" pos="173">
          <p15:clr>
            <a:srgbClr val="EA4335"/>
          </p15:clr>
        </p15:guide>
        <p15:guide id="9" pos="5587">
          <p15:clr>
            <a:srgbClr val="EA4335"/>
          </p15:clr>
        </p15:guide>
        <p15:guide id="10" orient="horz" pos="3067">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26"/>
          <p:cNvSpPr txBox="1"/>
          <p:nvPr>
            <p:ph type="ctrTitle"/>
          </p:nvPr>
        </p:nvSpPr>
        <p:spPr>
          <a:xfrm>
            <a:off x="1828800" y="1174903"/>
            <a:ext cx="5486400" cy="2469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incluSITE</a:t>
            </a:r>
            <a:endParaRPr/>
          </a:p>
        </p:txBody>
      </p:sp>
      <p:sp>
        <p:nvSpPr>
          <p:cNvPr id="407" name="Google Shape;407;p26"/>
          <p:cNvSpPr txBox="1"/>
          <p:nvPr>
            <p:ph idx="1" type="subTitle"/>
          </p:nvPr>
        </p:nvSpPr>
        <p:spPr>
          <a:xfrm>
            <a:off x="1828800" y="3525675"/>
            <a:ext cx="5486400" cy="717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600"/>
              <a:t>Aditi Kumar, Jia Gill, Rayna Wuh</a:t>
            </a:r>
            <a:endParaRPr sz="1600"/>
          </a:p>
        </p:txBody>
      </p:sp>
      <p:sp>
        <p:nvSpPr>
          <p:cNvPr id="408" name="Google Shape;408;p26"/>
          <p:cNvSpPr/>
          <p:nvPr/>
        </p:nvSpPr>
        <p:spPr>
          <a:xfrm rot="-2700000">
            <a:off x="7125203" y="4050192"/>
            <a:ext cx="365716" cy="365716"/>
          </a:xfrm>
          <a:prstGeom prst="upArrow">
            <a:avLst>
              <a:gd fmla="val 50000" name="adj1"/>
              <a:gd fmla="val 50000" name="adj2"/>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09" name="Google Shape;409;p26"/>
          <p:cNvGrpSpPr/>
          <p:nvPr/>
        </p:nvGrpSpPr>
        <p:grpSpPr>
          <a:xfrm>
            <a:off x="136938" y="2571748"/>
            <a:ext cx="1827475" cy="1051350"/>
            <a:chOff x="274188" y="1278048"/>
            <a:chExt cx="1827475" cy="1051350"/>
          </a:xfrm>
        </p:grpSpPr>
        <p:sp>
          <p:nvSpPr>
            <p:cNvPr id="410" name="Google Shape;410;p26"/>
            <p:cNvSpPr/>
            <p:nvPr/>
          </p:nvSpPr>
          <p:spPr>
            <a:xfrm>
              <a:off x="364363" y="1369398"/>
              <a:ext cx="1737300" cy="9600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11" name="Google Shape;411;p26"/>
            <p:cNvGrpSpPr/>
            <p:nvPr/>
          </p:nvGrpSpPr>
          <p:grpSpPr>
            <a:xfrm>
              <a:off x="274188" y="1278048"/>
              <a:ext cx="1737300" cy="960000"/>
              <a:chOff x="7146475" y="2190661"/>
              <a:chExt cx="1737300" cy="960000"/>
            </a:xfrm>
          </p:grpSpPr>
          <p:sp>
            <p:nvSpPr>
              <p:cNvPr id="412" name="Google Shape;412;p26"/>
              <p:cNvSpPr/>
              <p:nvPr/>
            </p:nvSpPr>
            <p:spPr>
              <a:xfrm>
                <a:off x="7146475" y="2190661"/>
                <a:ext cx="1737300" cy="9600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3" name="Google Shape;413;p26"/>
              <p:cNvCxnSpPr/>
              <p:nvPr/>
            </p:nvCxnSpPr>
            <p:spPr>
              <a:xfrm>
                <a:off x="7151600" y="2373361"/>
                <a:ext cx="1724700" cy="0"/>
              </a:xfrm>
              <a:prstGeom prst="straightConnector1">
                <a:avLst/>
              </a:prstGeom>
              <a:noFill/>
              <a:ln cap="flat" cmpd="sng" w="28575">
                <a:solidFill>
                  <a:schemeClr val="dk1"/>
                </a:solidFill>
                <a:prstDash val="solid"/>
                <a:round/>
                <a:headEnd len="med" w="med" type="none"/>
                <a:tailEnd len="med" w="med" type="none"/>
              </a:ln>
            </p:spPr>
          </p:cxnSp>
        </p:grpSp>
        <p:grpSp>
          <p:nvGrpSpPr>
            <p:cNvPr id="414" name="Google Shape;414;p26"/>
            <p:cNvGrpSpPr/>
            <p:nvPr/>
          </p:nvGrpSpPr>
          <p:grpSpPr>
            <a:xfrm>
              <a:off x="447057" y="1555937"/>
              <a:ext cx="1391436" cy="587426"/>
              <a:chOff x="817139" y="2952501"/>
              <a:chExt cx="1391436" cy="587426"/>
            </a:xfrm>
          </p:grpSpPr>
          <p:sp>
            <p:nvSpPr>
              <p:cNvPr id="415" name="Google Shape;415;p26"/>
              <p:cNvSpPr/>
              <p:nvPr/>
            </p:nvSpPr>
            <p:spPr>
              <a:xfrm>
                <a:off x="834354" y="3033062"/>
                <a:ext cx="328236" cy="324038"/>
              </a:xfrm>
              <a:custGeom>
                <a:rect b="b" l="l" r="r" t="t"/>
                <a:pathLst>
                  <a:path extrusionOk="0" h="8733" w="8732">
                    <a:moveTo>
                      <a:pt x="4366" y="1"/>
                    </a:moveTo>
                    <a:cubicBezTo>
                      <a:pt x="1951" y="1"/>
                      <a:pt x="0" y="1952"/>
                      <a:pt x="0" y="4366"/>
                    </a:cubicBezTo>
                    <a:cubicBezTo>
                      <a:pt x="0" y="6757"/>
                      <a:pt x="1951" y="8732"/>
                      <a:pt x="4366" y="8732"/>
                    </a:cubicBezTo>
                    <a:cubicBezTo>
                      <a:pt x="6780" y="8732"/>
                      <a:pt x="8732" y="6757"/>
                      <a:pt x="8732" y="4366"/>
                    </a:cubicBezTo>
                    <a:cubicBezTo>
                      <a:pt x="8732" y="1952"/>
                      <a:pt x="6780" y="1"/>
                      <a:pt x="4366" y="1"/>
                    </a:cubicBezTo>
                    <a:close/>
                  </a:path>
                </a:pathLst>
              </a:custGeom>
              <a:solidFill>
                <a:schemeClr val="accen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26"/>
              <p:cNvSpPr/>
              <p:nvPr/>
            </p:nvSpPr>
            <p:spPr>
              <a:xfrm>
                <a:off x="817139" y="3173107"/>
                <a:ext cx="735110" cy="366820"/>
              </a:xfrm>
              <a:custGeom>
                <a:rect b="b" l="l" r="r" t="t"/>
                <a:pathLst>
                  <a:path extrusionOk="0" h="9886" w="19556">
                    <a:moveTo>
                      <a:pt x="10025" y="0"/>
                    </a:moveTo>
                    <a:cubicBezTo>
                      <a:pt x="7970" y="0"/>
                      <a:pt x="5937" y="1254"/>
                      <a:pt x="5263" y="3544"/>
                    </a:cubicBezTo>
                    <a:cubicBezTo>
                      <a:pt x="4773" y="3298"/>
                      <a:pt x="4258" y="3184"/>
                      <a:pt x="3754" y="3184"/>
                    </a:cubicBezTo>
                    <a:cubicBezTo>
                      <a:pt x="2252" y="3184"/>
                      <a:pt x="848" y="4199"/>
                      <a:pt x="482" y="5787"/>
                    </a:cubicBezTo>
                    <a:cubicBezTo>
                      <a:pt x="0" y="7884"/>
                      <a:pt x="1590" y="9886"/>
                      <a:pt x="3723" y="9886"/>
                    </a:cubicBezTo>
                    <a:cubicBezTo>
                      <a:pt x="3748" y="9886"/>
                      <a:pt x="3774" y="9885"/>
                      <a:pt x="3799" y="9885"/>
                    </a:cubicBezTo>
                    <a:lnTo>
                      <a:pt x="15531" y="9885"/>
                    </a:lnTo>
                    <a:cubicBezTo>
                      <a:pt x="17750" y="9885"/>
                      <a:pt x="19555" y="8104"/>
                      <a:pt x="19555" y="5885"/>
                    </a:cubicBezTo>
                    <a:cubicBezTo>
                      <a:pt x="19555" y="3641"/>
                      <a:pt x="17750" y="1861"/>
                      <a:pt x="15531" y="1861"/>
                    </a:cubicBezTo>
                    <a:cubicBezTo>
                      <a:pt x="15019" y="1861"/>
                      <a:pt x="14531" y="1958"/>
                      <a:pt x="14068" y="2129"/>
                    </a:cubicBezTo>
                    <a:cubicBezTo>
                      <a:pt x="13064" y="681"/>
                      <a:pt x="11538" y="0"/>
                      <a:pt x="10025" y="0"/>
                    </a:cubicBezTo>
                    <a:close/>
                  </a:path>
                </a:pathLst>
              </a:custGeom>
              <a:solidFill>
                <a:schemeClr val="accent3"/>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6"/>
              <p:cNvSpPr/>
              <p:nvPr/>
            </p:nvSpPr>
            <p:spPr>
              <a:xfrm>
                <a:off x="1739143" y="2952501"/>
                <a:ext cx="162314" cy="219958"/>
              </a:xfrm>
              <a:custGeom>
                <a:rect b="b" l="l" r="r" t="t"/>
                <a:pathLst>
                  <a:path extrusionOk="0" h="5928" w="4318">
                    <a:moveTo>
                      <a:pt x="2245" y="1"/>
                    </a:moveTo>
                    <a:cubicBezTo>
                      <a:pt x="1976" y="1"/>
                      <a:pt x="1708" y="25"/>
                      <a:pt x="1440" y="99"/>
                    </a:cubicBezTo>
                    <a:cubicBezTo>
                      <a:pt x="1196" y="147"/>
                      <a:pt x="976" y="245"/>
                      <a:pt x="757" y="367"/>
                    </a:cubicBezTo>
                    <a:cubicBezTo>
                      <a:pt x="489" y="513"/>
                      <a:pt x="245" y="708"/>
                      <a:pt x="1" y="928"/>
                    </a:cubicBezTo>
                    <a:lnTo>
                      <a:pt x="854" y="1952"/>
                    </a:lnTo>
                    <a:cubicBezTo>
                      <a:pt x="1050" y="1757"/>
                      <a:pt x="1269" y="1611"/>
                      <a:pt x="1489" y="1464"/>
                    </a:cubicBezTo>
                    <a:cubicBezTo>
                      <a:pt x="1659" y="1367"/>
                      <a:pt x="1854" y="1318"/>
                      <a:pt x="2049" y="1318"/>
                    </a:cubicBezTo>
                    <a:cubicBezTo>
                      <a:pt x="2196" y="1318"/>
                      <a:pt x="2367" y="1367"/>
                      <a:pt x="2464" y="1440"/>
                    </a:cubicBezTo>
                    <a:cubicBezTo>
                      <a:pt x="2562" y="1538"/>
                      <a:pt x="2635" y="1684"/>
                      <a:pt x="2610" y="1806"/>
                    </a:cubicBezTo>
                    <a:cubicBezTo>
                      <a:pt x="2610" y="1928"/>
                      <a:pt x="2586" y="2050"/>
                      <a:pt x="2537" y="2172"/>
                    </a:cubicBezTo>
                    <a:cubicBezTo>
                      <a:pt x="2488" y="2318"/>
                      <a:pt x="2391" y="2440"/>
                      <a:pt x="2293" y="2562"/>
                    </a:cubicBezTo>
                    <a:cubicBezTo>
                      <a:pt x="2171" y="2733"/>
                      <a:pt x="1879" y="3025"/>
                      <a:pt x="1489" y="3440"/>
                    </a:cubicBezTo>
                    <a:lnTo>
                      <a:pt x="50" y="4903"/>
                    </a:lnTo>
                    <a:lnTo>
                      <a:pt x="50" y="5928"/>
                    </a:lnTo>
                    <a:lnTo>
                      <a:pt x="4318" y="5928"/>
                    </a:lnTo>
                    <a:lnTo>
                      <a:pt x="4318" y="4659"/>
                    </a:lnTo>
                    <a:lnTo>
                      <a:pt x="2098" y="4659"/>
                    </a:lnTo>
                    <a:lnTo>
                      <a:pt x="2098" y="4611"/>
                    </a:lnTo>
                    <a:cubicBezTo>
                      <a:pt x="2757" y="4050"/>
                      <a:pt x="3171" y="3635"/>
                      <a:pt x="3367" y="3440"/>
                    </a:cubicBezTo>
                    <a:cubicBezTo>
                      <a:pt x="3562" y="3245"/>
                      <a:pt x="3708" y="3050"/>
                      <a:pt x="3854" y="2830"/>
                    </a:cubicBezTo>
                    <a:cubicBezTo>
                      <a:pt x="4098" y="2464"/>
                      <a:pt x="4220" y="2025"/>
                      <a:pt x="4220" y="1611"/>
                    </a:cubicBezTo>
                    <a:cubicBezTo>
                      <a:pt x="4220" y="1294"/>
                      <a:pt x="4123" y="1025"/>
                      <a:pt x="3952" y="781"/>
                    </a:cubicBezTo>
                    <a:cubicBezTo>
                      <a:pt x="3781" y="513"/>
                      <a:pt x="3562" y="318"/>
                      <a:pt x="3269" y="196"/>
                    </a:cubicBezTo>
                    <a:cubicBezTo>
                      <a:pt x="2952" y="50"/>
                      <a:pt x="2610" y="1"/>
                      <a:pt x="224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26"/>
              <p:cNvSpPr/>
              <p:nvPr/>
            </p:nvSpPr>
            <p:spPr>
              <a:xfrm>
                <a:off x="1926175" y="2955247"/>
                <a:ext cx="129310" cy="217213"/>
              </a:xfrm>
              <a:custGeom>
                <a:rect b="b" l="l" r="r" t="t"/>
                <a:pathLst>
                  <a:path extrusionOk="0" h="5854" w="3440">
                    <a:moveTo>
                      <a:pt x="2000" y="0"/>
                    </a:moveTo>
                    <a:lnTo>
                      <a:pt x="0" y="1659"/>
                    </a:lnTo>
                    <a:lnTo>
                      <a:pt x="805" y="2659"/>
                    </a:lnTo>
                    <a:lnTo>
                      <a:pt x="1488" y="2122"/>
                    </a:lnTo>
                    <a:cubicBezTo>
                      <a:pt x="1610" y="2000"/>
                      <a:pt x="1732" y="1878"/>
                      <a:pt x="1854" y="1732"/>
                    </a:cubicBezTo>
                    <a:lnTo>
                      <a:pt x="1854" y="1732"/>
                    </a:lnTo>
                    <a:cubicBezTo>
                      <a:pt x="1829" y="2049"/>
                      <a:pt x="1829" y="2390"/>
                      <a:pt x="1829" y="2756"/>
                    </a:cubicBezTo>
                    <a:lnTo>
                      <a:pt x="1829" y="5854"/>
                    </a:lnTo>
                    <a:lnTo>
                      <a:pt x="3439" y="5854"/>
                    </a:lnTo>
                    <a:lnTo>
                      <a:pt x="343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6"/>
              <p:cNvSpPr/>
              <p:nvPr/>
            </p:nvSpPr>
            <p:spPr>
              <a:xfrm>
                <a:off x="2096669" y="2952501"/>
                <a:ext cx="111905" cy="112354"/>
              </a:xfrm>
              <a:custGeom>
                <a:rect b="b" l="l" r="r" t="t"/>
                <a:pathLst>
                  <a:path extrusionOk="0" h="3028" w="2977">
                    <a:moveTo>
                      <a:pt x="1537" y="830"/>
                    </a:moveTo>
                    <a:cubicBezTo>
                      <a:pt x="1806" y="830"/>
                      <a:pt x="1928" y="1050"/>
                      <a:pt x="1928" y="1513"/>
                    </a:cubicBezTo>
                    <a:cubicBezTo>
                      <a:pt x="1928" y="1977"/>
                      <a:pt x="1806" y="2220"/>
                      <a:pt x="1537" y="2220"/>
                    </a:cubicBezTo>
                    <a:cubicBezTo>
                      <a:pt x="1415" y="2220"/>
                      <a:pt x="1293" y="2147"/>
                      <a:pt x="1220" y="2050"/>
                    </a:cubicBezTo>
                    <a:cubicBezTo>
                      <a:pt x="1147" y="1879"/>
                      <a:pt x="1123" y="1684"/>
                      <a:pt x="1123" y="1513"/>
                    </a:cubicBezTo>
                    <a:lnTo>
                      <a:pt x="1147" y="1513"/>
                    </a:lnTo>
                    <a:cubicBezTo>
                      <a:pt x="1147" y="1050"/>
                      <a:pt x="1269" y="830"/>
                      <a:pt x="1537" y="830"/>
                    </a:cubicBezTo>
                    <a:close/>
                    <a:moveTo>
                      <a:pt x="1562" y="1"/>
                    </a:moveTo>
                    <a:cubicBezTo>
                      <a:pt x="1171" y="1"/>
                      <a:pt x="781" y="147"/>
                      <a:pt x="513" y="416"/>
                    </a:cubicBezTo>
                    <a:cubicBezTo>
                      <a:pt x="1" y="1050"/>
                      <a:pt x="1" y="1977"/>
                      <a:pt x="513" y="2611"/>
                    </a:cubicBezTo>
                    <a:cubicBezTo>
                      <a:pt x="764" y="2862"/>
                      <a:pt x="1101" y="3028"/>
                      <a:pt x="1463" y="3028"/>
                    </a:cubicBezTo>
                    <a:cubicBezTo>
                      <a:pt x="1488" y="3028"/>
                      <a:pt x="1513" y="3027"/>
                      <a:pt x="1537" y="3025"/>
                    </a:cubicBezTo>
                    <a:cubicBezTo>
                      <a:pt x="1565" y="3027"/>
                      <a:pt x="1593" y="3028"/>
                      <a:pt x="1621" y="3028"/>
                    </a:cubicBezTo>
                    <a:cubicBezTo>
                      <a:pt x="1980" y="3028"/>
                      <a:pt x="2314" y="2882"/>
                      <a:pt x="2586" y="2611"/>
                    </a:cubicBezTo>
                    <a:cubicBezTo>
                      <a:pt x="2854" y="2318"/>
                      <a:pt x="2976" y="1928"/>
                      <a:pt x="2952" y="1513"/>
                    </a:cubicBezTo>
                    <a:cubicBezTo>
                      <a:pt x="2976" y="1123"/>
                      <a:pt x="2830" y="733"/>
                      <a:pt x="2586" y="416"/>
                    </a:cubicBezTo>
                    <a:cubicBezTo>
                      <a:pt x="2318" y="147"/>
                      <a:pt x="1928" y="1"/>
                      <a:pt x="1562"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420" name="Google Shape;420;p26"/>
          <p:cNvSpPr/>
          <p:nvPr/>
        </p:nvSpPr>
        <p:spPr>
          <a:xfrm>
            <a:off x="1099325" y="4259275"/>
            <a:ext cx="457208" cy="164590"/>
          </a:xfrm>
          <a:custGeom>
            <a:rect b="b" l="l" r="r" t="t"/>
            <a:pathLst>
              <a:path extrusionOk="0" h="3025" w="7903">
                <a:moveTo>
                  <a:pt x="2025" y="2829"/>
                </a:moveTo>
                <a:cubicBezTo>
                  <a:pt x="1829" y="3024"/>
                  <a:pt x="1537" y="2732"/>
                  <a:pt x="1732" y="2537"/>
                </a:cubicBezTo>
                <a:lnTo>
                  <a:pt x="2756" y="1537"/>
                </a:lnTo>
                <a:lnTo>
                  <a:pt x="1732" y="512"/>
                </a:lnTo>
                <a:cubicBezTo>
                  <a:pt x="1537" y="317"/>
                  <a:pt x="1829" y="49"/>
                  <a:pt x="2025" y="220"/>
                </a:cubicBezTo>
                <a:lnTo>
                  <a:pt x="3171" y="1390"/>
                </a:lnTo>
                <a:cubicBezTo>
                  <a:pt x="3244" y="1463"/>
                  <a:pt x="3244" y="1585"/>
                  <a:pt x="3171" y="1683"/>
                </a:cubicBezTo>
                <a:close/>
                <a:moveTo>
                  <a:pt x="195" y="512"/>
                </a:moveTo>
                <a:lnTo>
                  <a:pt x="1195" y="1512"/>
                </a:lnTo>
                <a:lnTo>
                  <a:pt x="195" y="2537"/>
                </a:lnTo>
                <a:cubicBezTo>
                  <a:pt x="0" y="2732"/>
                  <a:pt x="269" y="3000"/>
                  <a:pt x="464" y="2805"/>
                </a:cubicBezTo>
                <a:lnTo>
                  <a:pt x="1610" y="1659"/>
                </a:lnTo>
                <a:cubicBezTo>
                  <a:pt x="1708" y="1585"/>
                  <a:pt x="1708" y="1463"/>
                  <a:pt x="1610" y="1366"/>
                </a:cubicBezTo>
                <a:lnTo>
                  <a:pt x="464" y="220"/>
                </a:lnTo>
                <a:cubicBezTo>
                  <a:pt x="269" y="25"/>
                  <a:pt x="0" y="317"/>
                  <a:pt x="195" y="512"/>
                </a:cubicBezTo>
                <a:close/>
                <a:moveTo>
                  <a:pt x="6659" y="2829"/>
                </a:moveTo>
                <a:cubicBezTo>
                  <a:pt x="6464" y="3024"/>
                  <a:pt x="6195" y="2732"/>
                  <a:pt x="6366" y="2537"/>
                </a:cubicBezTo>
                <a:lnTo>
                  <a:pt x="7390" y="1537"/>
                </a:lnTo>
                <a:lnTo>
                  <a:pt x="6366" y="512"/>
                </a:lnTo>
                <a:cubicBezTo>
                  <a:pt x="6195" y="317"/>
                  <a:pt x="6464" y="49"/>
                  <a:pt x="6659" y="220"/>
                </a:cubicBezTo>
                <a:lnTo>
                  <a:pt x="7805" y="1390"/>
                </a:lnTo>
                <a:cubicBezTo>
                  <a:pt x="7903" y="1463"/>
                  <a:pt x="7903" y="1585"/>
                  <a:pt x="7805" y="1683"/>
                </a:cubicBezTo>
                <a:close/>
                <a:moveTo>
                  <a:pt x="5122" y="2829"/>
                </a:moveTo>
                <a:lnTo>
                  <a:pt x="6268" y="1683"/>
                </a:lnTo>
                <a:cubicBezTo>
                  <a:pt x="6342" y="1585"/>
                  <a:pt x="6342" y="1463"/>
                  <a:pt x="6268" y="1390"/>
                </a:cubicBezTo>
                <a:lnTo>
                  <a:pt x="5122" y="220"/>
                </a:lnTo>
                <a:cubicBezTo>
                  <a:pt x="4927" y="73"/>
                  <a:pt x="4659" y="317"/>
                  <a:pt x="4829" y="512"/>
                </a:cubicBezTo>
                <a:lnTo>
                  <a:pt x="5854" y="1537"/>
                </a:lnTo>
                <a:lnTo>
                  <a:pt x="4829" y="2537"/>
                </a:lnTo>
                <a:cubicBezTo>
                  <a:pt x="4634" y="2732"/>
                  <a:pt x="4927" y="3024"/>
                  <a:pt x="5122" y="2829"/>
                </a:cubicBezTo>
                <a:close/>
                <a:moveTo>
                  <a:pt x="3561" y="2829"/>
                </a:moveTo>
                <a:lnTo>
                  <a:pt x="4707" y="1683"/>
                </a:lnTo>
                <a:cubicBezTo>
                  <a:pt x="4805" y="1585"/>
                  <a:pt x="4805" y="1463"/>
                  <a:pt x="4707" y="1390"/>
                </a:cubicBezTo>
                <a:lnTo>
                  <a:pt x="3561" y="220"/>
                </a:lnTo>
                <a:cubicBezTo>
                  <a:pt x="3366" y="0"/>
                  <a:pt x="3049" y="317"/>
                  <a:pt x="3268" y="512"/>
                </a:cubicBezTo>
                <a:lnTo>
                  <a:pt x="4293" y="1537"/>
                </a:lnTo>
                <a:lnTo>
                  <a:pt x="3268" y="2537"/>
                </a:lnTo>
                <a:cubicBezTo>
                  <a:pt x="3098" y="2732"/>
                  <a:pt x="3366" y="3024"/>
                  <a:pt x="3561" y="2829"/>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1" name="Google Shape;421;p26"/>
          <p:cNvGrpSpPr/>
          <p:nvPr/>
        </p:nvGrpSpPr>
        <p:grpSpPr>
          <a:xfrm>
            <a:off x="6761147" y="3414805"/>
            <a:ext cx="689546" cy="208288"/>
            <a:chOff x="6761147" y="3414805"/>
            <a:chExt cx="689546" cy="208288"/>
          </a:xfrm>
        </p:grpSpPr>
        <p:sp>
          <p:nvSpPr>
            <p:cNvPr id="422" name="Google Shape;422;p26"/>
            <p:cNvSpPr/>
            <p:nvPr/>
          </p:nvSpPr>
          <p:spPr>
            <a:xfrm>
              <a:off x="6993487" y="3563457"/>
              <a:ext cx="457207" cy="59636"/>
            </a:xfrm>
            <a:custGeom>
              <a:rect b="b" l="l" r="r" t="t"/>
              <a:pathLst>
                <a:path extrusionOk="0" h="952" w="8294">
                  <a:moveTo>
                    <a:pt x="415" y="0"/>
                  </a:moveTo>
                  <a:cubicBezTo>
                    <a:pt x="757" y="0"/>
                    <a:pt x="952" y="439"/>
                    <a:pt x="708" y="683"/>
                  </a:cubicBezTo>
                  <a:cubicBezTo>
                    <a:pt x="440" y="951"/>
                    <a:pt x="1" y="756"/>
                    <a:pt x="25" y="390"/>
                  </a:cubicBezTo>
                  <a:cubicBezTo>
                    <a:pt x="25" y="171"/>
                    <a:pt x="196" y="0"/>
                    <a:pt x="415" y="0"/>
                  </a:cubicBezTo>
                  <a:close/>
                  <a:moveTo>
                    <a:pt x="7757" y="0"/>
                  </a:moveTo>
                  <a:cubicBezTo>
                    <a:pt x="8123" y="0"/>
                    <a:pt x="8293" y="439"/>
                    <a:pt x="8025" y="683"/>
                  </a:cubicBezTo>
                  <a:cubicBezTo>
                    <a:pt x="7781" y="951"/>
                    <a:pt x="7342" y="756"/>
                    <a:pt x="7342" y="415"/>
                  </a:cubicBezTo>
                  <a:cubicBezTo>
                    <a:pt x="7342" y="195"/>
                    <a:pt x="7537" y="0"/>
                    <a:pt x="7757" y="0"/>
                  </a:cubicBezTo>
                  <a:close/>
                  <a:moveTo>
                    <a:pt x="5928" y="0"/>
                  </a:moveTo>
                  <a:cubicBezTo>
                    <a:pt x="6293" y="24"/>
                    <a:pt x="6440" y="463"/>
                    <a:pt x="6171" y="707"/>
                  </a:cubicBezTo>
                  <a:cubicBezTo>
                    <a:pt x="5903" y="951"/>
                    <a:pt x="5488" y="756"/>
                    <a:pt x="5513" y="390"/>
                  </a:cubicBezTo>
                  <a:cubicBezTo>
                    <a:pt x="5513" y="171"/>
                    <a:pt x="5684" y="0"/>
                    <a:pt x="5903" y="0"/>
                  </a:cubicBezTo>
                  <a:close/>
                  <a:moveTo>
                    <a:pt x="4098" y="0"/>
                  </a:moveTo>
                  <a:cubicBezTo>
                    <a:pt x="4464" y="24"/>
                    <a:pt x="4610" y="463"/>
                    <a:pt x="4342" y="707"/>
                  </a:cubicBezTo>
                  <a:cubicBezTo>
                    <a:pt x="4074" y="951"/>
                    <a:pt x="3659" y="756"/>
                    <a:pt x="3684" y="390"/>
                  </a:cubicBezTo>
                  <a:cubicBezTo>
                    <a:pt x="3684" y="171"/>
                    <a:pt x="3854" y="0"/>
                    <a:pt x="4074" y="0"/>
                  </a:cubicBezTo>
                  <a:close/>
                  <a:moveTo>
                    <a:pt x="2269" y="0"/>
                  </a:moveTo>
                  <a:cubicBezTo>
                    <a:pt x="2635" y="24"/>
                    <a:pt x="2781" y="463"/>
                    <a:pt x="2513" y="707"/>
                  </a:cubicBezTo>
                  <a:cubicBezTo>
                    <a:pt x="2245" y="951"/>
                    <a:pt x="1830" y="756"/>
                    <a:pt x="1854" y="390"/>
                  </a:cubicBezTo>
                  <a:cubicBezTo>
                    <a:pt x="1854" y="171"/>
                    <a:pt x="2025" y="0"/>
                    <a:pt x="224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6"/>
            <p:cNvSpPr/>
            <p:nvPr/>
          </p:nvSpPr>
          <p:spPr>
            <a:xfrm>
              <a:off x="6761147" y="3414805"/>
              <a:ext cx="457196" cy="57149"/>
            </a:xfrm>
            <a:custGeom>
              <a:rect b="b" l="l" r="r" t="t"/>
              <a:pathLst>
                <a:path extrusionOk="0" h="1391" w="11732">
                  <a:moveTo>
                    <a:pt x="11488" y="854"/>
                  </a:moveTo>
                  <a:cubicBezTo>
                    <a:pt x="11708" y="878"/>
                    <a:pt x="11732" y="1220"/>
                    <a:pt x="11488" y="1244"/>
                  </a:cubicBezTo>
                  <a:cubicBezTo>
                    <a:pt x="11220" y="1244"/>
                    <a:pt x="10952" y="1098"/>
                    <a:pt x="10805" y="854"/>
                  </a:cubicBezTo>
                  <a:cubicBezTo>
                    <a:pt x="10683" y="708"/>
                    <a:pt x="10561" y="537"/>
                    <a:pt x="10366" y="537"/>
                  </a:cubicBezTo>
                  <a:cubicBezTo>
                    <a:pt x="10171" y="537"/>
                    <a:pt x="10049" y="683"/>
                    <a:pt x="9927" y="854"/>
                  </a:cubicBezTo>
                  <a:cubicBezTo>
                    <a:pt x="9781" y="1098"/>
                    <a:pt x="9513" y="1244"/>
                    <a:pt x="9244" y="1244"/>
                  </a:cubicBezTo>
                  <a:cubicBezTo>
                    <a:pt x="8952" y="1244"/>
                    <a:pt x="8708" y="1098"/>
                    <a:pt x="8561" y="854"/>
                  </a:cubicBezTo>
                  <a:cubicBezTo>
                    <a:pt x="8439" y="708"/>
                    <a:pt x="8293" y="537"/>
                    <a:pt x="8122" y="537"/>
                  </a:cubicBezTo>
                  <a:cubicBezTo>
                    <a:pt x="7927" y="537"/>
                    <a:pt x="7805" y="683"/>
                    <a:pt x="7683" y="854"/>
                  </a:cubicBezTo>
                  <a:cubicBezTo>
                    <a:pt x="7537" y="1098"/>
                    <a:pt x="7269" y="1244"/>
                    <a:pt x="6976" y="1244"/>
                  </a:cubicBezTo>
                  <a:cubicBezTo>
                    <a:pt x="6708" y="1244"/>
                    <a:pt x="6439" y="1098"/>
                    <a:pt x="6293" y="854"/>
                  </a:cubicBezTo>
                  <a:cubicBezTo>
                    <a:pt x="6171" y="708"/>
                    <a:pt x="6049" y="537"/>
                    <a:pt x="5854" y="537"/>
                  </a:cubicBezTo>
                  <a:cubicBezTo>
                    <a:pt x="5683" y="537"/>
                    <a:pt x="5561" y="683"/>
                    <a:pt x="5415" y="854"/>
                  </a:cubicBezTo>
                  <a:cubicBezTo>
                    <a:pt x="5122" y="1391"/>
                    <a:pt x="4342" y="1391"/>
                    <a:pt x="4049" y="854"/>
                  </a:cubicBezTo>
                  <a:cubicBezTo>
                    <a:pt x="3927" y="708"/>
                    <a:pt x="3805" y="537"/>
                    <a:pt x="3610" y="537"/>
                  </a:cubicBezTo>
                  <a:cubicBezTo>
                    <a:pt x="3415" y="537"/>
                    <a:pt x="3318" y="683"/>
                    <a:pt x="3171" y="854"/>
                  </a:cubicBezTo>
                  <a:cubicBezTo>
                    <a:pt x="2879" y="1391"/>
                    <a:pt x="2098" y="1391"/>
                    <a:pt x="1805" y="854"/>
                  </a:cubicBezTo>
                  <a:cubicBezTo>
                    <a:pt x="1683" y="708"/>
                    <a:pt x="1561" y="537"/>
                    <a:pt x="1366" y="537"/>
                  </a:cubicBezTo>
                  <a:cubicBezTo>
                    <a:pt x="1171" y="537"/>
                    <a:pt x="1074" y="683"/>
                    <a:pt x="927" y="854"/>
                  </a:cubicBezTo>
                  <a:cubicBezTo>
                    <a:pt x="781" y="1098"/>
                    <a:pt x="513" y="1244"/>
                    <a:pt x="244" y="1244"/>
                  </a:cubicBezTo>
                  <a:cubicBezTo>
                    <a:pt x="1" y="1220"/>
                    <a:pt x="1" y="878"/>
                    <a:pt x="244" y="854"/>
                  </a:cubicBezTo>
                  <a:cubicBezTo>
                    <a:pt x="391" y="854"/>
                    <a:pt x="513" y="732"/>
                    <a:pt x="635" y="586"/>
                  </a:cubicBezTo>
                  <a:cubicBezTo>
                    <a:pt x="781" y="317"/>
                    <a:pt x="1074" y="171"/>
                    <a:pt x="1366" y="147"/>
                  </a:cubicBezTo>
                  <a:cubicBezTo>
                    <a:pt x="1659" y="171"/>
                    <a:pt x="1952" y="317"/>
                    <a:pt x="2098" y="586"/>
                  </a:cubicBezTo>
                  <a:cubicBezTo>
                    <a:pt x="2220" y="732"/>
                    <a:pt x="2342" y="854"/>
                    <a:pt x="2488" y="854"/>
                  </a:cubicBezTo>
                  <a:lnTo>
                    <a:pt x="2488" y="854"/>
                  </a:lnTo>
                  <a:cubicBezTo>
                    <a:pt x="2635" y="854"/>
                    <a:pt x="2757" y="732"/>
                    <a:pt x="2879" y="586"/>
                  </a:cubicBezTo>
                  <a:cubicBezTo>
                    <a:pt x="3196" y="0"/>
                    <a:pt x="4025" y="0"/>
                    <a:pt x="4342" y="586"/>
                  </a:cubicBezTo>
                  <a:cubicBezTo>
                    <a:pt x="4464" y="732"/>
                    <a:pt x="4586" y="854"/>
                    <a:pt x="4732" y="854"/>
                  </a:cubicBezTo>
                  <a:lnTo>
                    <a:pt x="4781" y="854"/>
                  </a:lnTo>
                  <a:cubicBezTo>
                    <a:pt x="4927" y="854"/>
                    <a:pt x="5025" y="732"/>
                    <a:pt x="5147" y="586"/>
                  </a:cubicBezTo>
                  <a:cubicBezTo>
                    <a:pt x="5318" y="317"/>
                    <a:pt x="5586" y="171"/>
                    <a:pt x="5878" y="147"/>
                  </a:cubicBezTo>
                  <a:cubicBezTo>
                    <a:pt x="6196" y="171"/>
                    <a:pt x="6464" y="317"/>
                    <a:pt x="6635" y="586"/>
                  </a:cubicBezTo>
                  <a:cubicBezTo>
                    <a:pt x="6757" y="732"/>
                    <a:pt x="6854" y="854"/>
                    <a:pt x="7000" y="854"/>
                  </a:cubicBezTo>
                  <a:lnTo>
                    <a:pt x="7025" y="854"/>
                  </a:lnTo>
                  <a:cubicBezTo>
                    <a:pt x="7171" y="854"/>
                    <a:pt x="7293" y="732"/>
                    <a:pt x="7391" y="586"/>
                  </a:cubicBezTo>
                  <a:cubicBezTo>
                    <a:pt x="7708" y="0"/>
                    <a:pt x="8561" y="0"/>
                    <a:pt x="8878" y="586"/>
                  </a:cubicBezTo>
                  <a:cubicBezTo>
                    <a:pt x="9000" y="732"/>
                    <a:pt x="9098" y="854"/>
                    <a:pt x="9244" y="854"/>
                  </a:cubicBezTo>
                  <a:lnTo>
                    <a:pt x="9269" y="854"/>
                  </a:lnTo>
                  <a:cubicBezTo>
                    <a:pt x="9415" y="854"/>
                    <a:pt x="9537" y="732"/>
                    <a:pt x="9659" y="586"/>
                  </a:cubicBezTo>
                  <a:cubicBezTo>
                    <a:pt x="9805" y="317"/>
                    <a:pt x="10074" y="171"/>
                    <a:pt x="10391" y="147"/>
                  </a:cubicBezTo>
                  <a:cubicBezTo>
                    <a:pt x="10683" y="171"/>
                    <a:pt x="10976" y="317"/>
                    <a:pt x="11122" y="586"/>
                  </a:cubicBezTo>
                  <a:cubicBezTo>
                    <a:pt x="11244" y="732"/>
                    <a:pt x="11342" y="854"/>
                    <a:pt x="11488" y="854"/>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24" name="Google Shape;424;p26"/>
          <p:cNvGrpSpPr/>
          <p:nvPr/>
        </p:nvGrpSpPr>
        <p:grpSpPr>
          <a:xfrm>
            <a:off x="136938" y="1047512"/>
            <a:ext cx="1371600" cy="1375875"/>
            <a:chOff x="299013" y="1079125"/>
            <a:chExt cx="1371600" cy="1375875"/>
          </a:xfrm>
        </p:grpSpPr>
        <p:sp>
          <p:nvSpPr>
            <p:cNvPr id="425" name="Google Shape;425;p26"/>
            <p:cNvSpPr/>
            <p:nvPr/>
          </p:nvSpPr>
          <p:spPr>
            <a:xfrm>
              <a:off x="390513" y="1174900"/>
              <a:ext cx="1280100" cy="1280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6"/>
            <p:cNvSpPr/>
            <p:nvPr/>
          </p:nvSpPr>
          <p:spPr>
            <a:xfrm>
              <a:off x="299013" y="1079125"/>
              <a:ext cx="1280100" cy="1280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7" name="Google Shape;427;p26"/>
            <p:cNvGrpSpPr/>
            <p:nvPr/>
          </p:nvGrpSpPr>
          <p:grpSpPr>
            <a:xfrm>
              <a:off x="396400" y="1384064"/>
              <a:ext cx="1085400" cy="635100"/>
              <a:chOff x="396400" y="1399225"/>
              <a:chExt cx="1085400" cy="635100"/>
            </a:xfrm>
          </p:grpSpPr>
          <p:sp>
            <p:nvSpPr>
              <p:cNvPr id="428" name="Google Shape;428;p26"/>
              <p:cNvSpPr/>
              <p:nvPr/>
            </p:nvSpPr>
            <p:spPr>
              <a:xfrm>
                <a:off x="396400" y="1399225"/>
                <a:ext cx="1085400" cy="635100"/>
              </a:xfrm>
              <a:prstGeom prst="roundRect">
                <a:avLst>
                  <a:gd fmla="val 0" name="adj"/>
                </a:avLst>
              </a:prstGeom>
              <a:solidFill>
                <a:schemeClr val="lt2"/>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9" name="Google Shape;429;p26"/>
              <p:cNvGrpSpPr/>
              <p:nvPr/>
            </p:nvGrpSpPr>
            <p:grpSpPr>
              <a:xfrm>
                <a:off x="712181" y="1506835"/>
                <a:ext cx="453838" cy="419880"/>
                <a:chOff x="733647" y="1423686"/>
                <a:chExt cx="453838" cy="419880"/>
              </a:xfrm>
            </p:grpSpPr>
            <p:sp>
              <p:nvSpPr>
                <p:cNvPr id="430" name="Google Shape;430;p26"/>
                <p:cNvSpPr/>
                <p:nvPr/>
              </p:nvSpPr>
              <p:spPr>
                <a:xfrm>
                  <a:off x="733647" y="1423686"/>
                  <a:ext cx="453838" cy="419880"/>
                </a:xfrm>
                <a:custGeom>
                  <a:rect b="b" l="l" r="r" t="t"/>
                  <a:pathLst>
                    <a:path extrusionOk="0" h="9055" w="9781">
                      <a:moveTo>
                        <a:pt x="4904" y="1"/>
                      </a:moveTo>
                      <a:cubicBezTo>
                        <a:pt x="4654" y="1"/>
                        <a:pt x="4401" y="21"/>
                        <a:pt x="4147" y="64"/>
                      </a:cubicBezTo>
                      <a:cubicBezTo>
                        <a:pt x="1659" y="479"/>
                        <a:pt x="1" y="2820"/>
                        <a:pt x="440" y="5284"/>
                      </a:cubicBezTo>
                      <a:cubicBezTo>
                        <a:pt x="811" y="7493"/>
                        <a:pt x="2733" y="9054"/>
                        <a:pt x="4902" y="9054"/>
                      </a:cubicBezTo>
                      <a:cubicBezTo>
                        <a:pt x="5152" y="9054"/>
                        <a:pt x="5405" y="9034"/>
                        <a:pt x="5659" y="8991"/>
                      </a:cubicBezTo>
                      <a:cubicBezTo>
                        <a:pt x="8122" y="8576"/>
                        <a:pt x="9781" y="6235"/>
                        <a:pt x="9366" y="3771"/>
                      </a:cubicBezTo>
                      <a:cubicBezTo>
                        <a:pt x="8994" y="1562"/>
                        <a:pt x="7073" y="1"/>
                        <a:pt x="4904" y="1"/>
                      </a:cubicBezTo>
                      <a:close/>
                    </a:path>
                  </a:pathLst>
                </a:custGeom>
                <a:solidFill>
                  <a:schemeClr val="accent2"/>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26"/>
                <p:cNvSpPr/>
                <p:nvPr/>
              </p:nvSpPr>
              <p:spPr>
                <a:xfrm>
                  <a:off x="898875" y="1539755"/>
                  <a:ext cx="163003" cy="188911"/>
                </a:xfrm>
                <a:custGeom>
                  <a:rect b="b" l="l" r="r" t="t"/>
                  <a:pathLst>
                    <a:path extrusionOk="0" h="4074" w="3513">
                      <a:moveTo>
                        <a:pt x="1" y="0"/>
                      </a:moveTo>
                      <a:lnTo>
                        <a:pt x="1" y="4073"/>
                      </a:lnTo>
                      <a:lnTo>
                        <a:pt x="3513" y="2024"/>
                      </a:lnTo>
                      <a:lnTo>
                        <a:pt x="1" y="0"/>
                      </a:lnTo>
                      <a:close/>
                    </a:path>
                  </a:pathLst>
                </a:custGeom>
                <a:solidFill>
                  <a:schemeClr val="accen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32" name="Google Shape;432;p26"/>
            <p:cNvGrpSpPr/>
            <p:nvPr/>
          </p:nvGrpSpPr>
          <p:grpSpPr>
            <a:xfrm>
              <a:off x="396391" y="2141102"/>
              <a:ext cx="1085342" cy="96171"/>
              <a:chOff x="417899" y="2116530"/>
              <a:chExt cx="1085342" cy="96171"/>
            </a:xfrm>
          </p:grpSpPr>
          <p:sp>
            <p:nvSpPr>
              <p:cNvPr id="433" name="Google Shape;433;p26"/>
              <p:cNvSpPr/>
              <p:nvPr/>
            </p:nvSpPr>
            <p:spPr>
              <a:xfrm>
                <a:off x="417899" y="2116530"/>
                <a:ext cx="1085342" cy="96171"/>
              </a:xfrm>
              <a:custGeom>
                <a:rect b="b" l="l" r="r" t="t"/>
                <a:pathLst>
                  <a:path extrusionOk="0" h="2074" w="23391">
                    <a:moveTo>
                      <a:pt x="1025" y="1"/>
                    </a:moveTo>
                    <a:cubicBezTo>
                      <a:pt x="464" y="1"/>
                      <a:pt x="1" y="464"/>
                      <a:pt x="1" y="1050"/>
                    </a:cubicBezTo>
                    <a:cubicBezTo>
                      <a:pt x="1" y="1611"/>
                      <a:pt x="464" y="2074"/>
                      <a:pt x="1025" y="2074"/>
                    </a:cubicBezTo>
                    <a:lnTo>
                      <a:pt x="22366" y="2074"/>
                    </a:lnTo>
                    <a:cubicBezTo>
                      <a:pt x="22927" y="2074"/>
                      <a:pt x="23391" y="1611"/>
                      <a:pt x="23391" y="1050"/>
                    </a:cubicBezTo>
                    <a:cubicBezTo>
                      <a:pt x="23391" y="464"/>
                      <a:pt x="22927" y="1"/>
                      <a:pt x="22366" y="1"/>
                    </a:cubicBezTo>
                    <a:close/>
                  </a:path>
                </a:pathLst>
              </a:custGeom>
              <a:solidFill>
                <a:schemeClr val="accent3"/>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26"/>
              <p:cNvSpPr/>
              <p:nvPr/>
            </p:nvSpPr>
            <p:spPr>
              <a:xfrm>
                <a:off x="417899" y="2116530"/>
                <a:ext cx="555733" cy="96171"/>
              </a:xfrm>
              <a:custGeom>
                <a:rect b="b" l="l" r="r" t="t"/>
                <a:pathLst>
                  <a:path extrusionOk="0" h="2074" w="11977">
                    <a:moveTo>
                      <a:pt x="1025" y="1"/>
                    </a:moveTo>
                    <a:cubicBezTo>
                      <a:pt x="464" y="1"/>
                      <a:pt x="1" y="464"/>
                      <a:pt x="1" y="1050"/>
                    </a:cubicBezTo>
                    <a:cubicBezTo>
                      <a:pt x="1" y="1611"/>
                      <a:pt x="464" y="2074"/>
                      <a:pt x="1025" y="2074"/>
                    </a:cubicBezTo>
                    <a:lnTo>
                      <a:pt x="11976" y="2074"/>
                    </a:lnTo>
                    <a:lnTo>
                      <a:pt x="11976" y="1"/>
                    </a:lnTo>
                    <a:close/>
                  </a:path>
                </a:pathLst>
              </a:custGeom>
              <a:solidFill>
                <a:schemeClr val="accent2"/>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435" name="Google Shape;435;p26"/>
            <p:cNvCxnSpPr/>
            <p:nvPr/>
          </p:nvCxnSpPr>
          <p:spPr>
            <a:xfrm>
              <a:off x="308975" y="1262125"/>
              <a:ext cx="1263300" cy="0"/>
            </a:xfrm>
            <a:prstGeom prst="straightConnector1">
              <a:avLst/>
            </a:prstGeom>
            <a:noFill/>
            <a:ln cap="flat" cmpd="sng" w="28575">
              <a:solidFill>
                <a:schemeClr val="dk1"/>
              </a:solidFill>
              <a:prstDash val="solid"/>
              <a:round/>
              <a:headEnd len="med" w="med" type="none"/>
              <a:tailEnd len="med" w="med" type="none"/>
            </a:ln>
          </p:spPr>
        </p:cxnSp>
      </p:grpSp>
      <p:grpSp>
        <p:nvGrpSpPr>
          <p:cNvPr id="436" name="Google Shape;436;p26"/>
          <p:cNvGrpSpPr/>
          <p:nvPr/>
        </p:nvGrpSpPr>
        <p:grpSpPr>
          <a:xfrm>
            <a:off x="7450704" y="1174899"/>
            <a:ext cx="1646100" cy="1188900"/>
            <a:chOff x="7403363" y="1047512"/>
            <a:chExt cx="1646100" cy="1188900"/>
          </a:xfrm>
        </p:grpSpPr>
        <p:sp>
          <p:nvSpPr>
            <p:cNvPr id="437" name="Google Shape;437;p26"/>
            <p:cNvSpPr/>
            <p:nvPr/>
          </p:nvSpPr>
          <p:spPr>
            <a:xfrm>
              <a:off x="7494863" y="1139012"/>
              <a:ext cx="1554600" cy="10974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26"/>
            <p:cNvSpPr/>
            <p:nvPr/>
          </p:nvSpPr>
          <p:spPr>
            <a:xfrm>
              <a:off x="7403363" y="1047512"/>
              <a:ext cx="1554600" cy="10974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9" name="Google Shape;439;p26"/>
            <p:cNvCxnSpPr/>
            <p:nvPr/>
          </p:nvCxnSpPr>
          <p:spPr>
            <a:xfrm>
              <a:off x="7413325" y="1230512"/>
              <a:ext cx="1544700" cy="0"/>
            </a:xfrm>
            <a:prstGeom prst="straightConnector1">
              <a:avLst/>
            </a:prstGeom>
            <a:noFill/>
            <a:ln cap="flat" cmpd="sng" w="28575">
              <a:solidFill>
                <a:schemeClr val="dk1"/>
              </a:solidFill>
              <a:prstDash val="solid"/>
              <a:round/>
              <a:headEnd len="med" w="med" type="none"/>
              <a:tailEnd len="med" w="med" type="none"/>
            </a:ln>
          </p:spPr>
        </p:cxnSp>
        <p:sp>
          <p:nvSpPr>
            <p:cNvPr id="440" name="Google Shape;440;p26"/>
            <p:cNvSpPr/>
            <p:nvPr/>
          </p:nvSpPr>
          <p:spPr>
            <a:xfrm>
              <a:off x="7540474" y="1687769"/>
              <a:ext cx="341378" cy="320032"/>
            </a:xfrm>
            <a:custGeom>
              <a:rect b="b" l="l" r="r" t="t"/>
              <a:pathLst>
                <a:path extrusionOk="0" h="9925" w="10634">
                  <a:moveTo>
                    <a:pt x="5308" y="0"/>
                  </a:moveTo>
                  <a:cubicBezTo>
                    <a:pt x="5171" y="0"/>
                    <a:pt x="5037" y="73"/>
                    <a:pt x="4976" y="220"/>
                  </a:cubicBezTo>
                  <a:lnTo>
                    <a:pt x="3659" y="2878"/>
                  </a:lnTo>
                  <a:cubicBezTo>
                    <a:pt x="3585" y="3000"/>
                    <a:pt x="3488" y="3073"/>
                    <a:pt x="3366" y="3073"/>
                  </a:cubicBezTo>
                  <a:lnTo>
                    <a:pt x="415" y="3512"/>
                  </a:lnTo>
                  <a:cubicBezTo>
                    <a:pt x="122" y="3561"/>
                    <a:pt x="0" y="3927"/>
                    <a:pt x="220" y="4147"/>
                  </a:cubicBezTo>
                  <a:lnTo>
                    <a:pt x="2341" y="6220"/>
                  </a:lnTo>
                  <a:cubicBezTo>
                    <a:pt x="2439" y="6317"/>
                    <a:pt x="2488" y="6439"/>
                    <a:pt x="2463" y="6561"/>
                  </a:cubicBezTo>
                  <a:lnTo>
                    <a:pt x="1951" y="9488"/>
                  </a:lnTo>
                  <a:cubicBezTo>
                    <a:pt x="1913" y="9736"/>
                    <a:pt x="2099" y="9924"/>
                    <a:pt x="2322" y="9924"/>
                  </a:cubicBezTo>
                  <a:cubicBezTo>
                    <a:pt x="2384" y="9924"/>
                    <a:pt x="2449" y="9910"/>
                    <a:pt x="2512" y="9878"/>
                  </a:cubicBezTo>
                  <a:lnTo>
                    <a:pt x="5122" y="8512"/>
                  </a:lnTo>
                  <a:cubicBezTo>
                    <a:pt x="5183" y="8476"/>
                    <a:pt x="5244" y="8457"/>
                    <a:pt x="5305" y="8457"/>
                  </a:cubicBezTo>
                  <a:cubicBezTo>
                    <a:pt x="5366" y="8457"/>
                    <a:pt x="5427" y="8476"/>
                    <a:pt x="5488" y="8512"/>
                  </a:cubicBezTo>
                  <a:lnTo>
                    <a:pt x="8122" y="9878"/>
                  </a:lnTo>
                  <a:cubicBezTo>
                    <a:pt x="8180" y="9910"/>
                    <a:pt x="8241" y="9924"/>
                    <a:pt x="8299" y="9924"/>
                  </a:cubicBezTo>
                  <a:cubicBezTo>
                    <a:pt x="8511" y="9924"/>
                    <a:pt x="8697" y="9736"/>
                    <a:pt x="8658" y="9488"/>
                  </a:cubicBezTo>
                  <a:lnTo>
                    <a:pt x="8146" y="6561"/>
                  </a:lnTo>
                  <a:cubicBezTo>
                    <a:pt x="8122" y="6439"/>
                    <a:pt x="8171" y="6317"/>
                    <a:pt x="8268" y="6220"/>
                  </a:cubicBezTo>
                  <a:lnTo>
                    <a:pt x="10390" y="4147"/>
                  </a:lnTo>
                  <a:cubicBezTo>
                    <a:pt x="10634" y="3927"/>
                    <a:pt x="10488" y="3561"/>
                    <a:pt x="10195" y="3512"/>
                  </a:cubicBezTo>
                  <a:lnTo>
                    <a:pt x="7244" y="3098"/>
                  </a:lnTo>
                  <a:cubicBezTo>
                    <a:pt x="7122" y="3073"/>
                    <a:pt x="7024" y="3000"/>
                    <a:pt x="6976" y="2878"/>
                  </a:cubicBezTo>
                  <a:lnTo>
                    <a:pt x="5658" y="220"/>
                  </a:lnTo>
                  <a:cubicBezTo>
                    <a:pt x="5585" y="73"/>
                    <a:pt x="5445" y="0"/>
                    <a:pt x="5308" y="0"/>
                  </a:cubicBezTo>
                  <a:close/>
                </a:path>
              </a:pathLst>
            </a:custGeom>
            <a:solidFill>
              <a:schemeClr val="accent3"/>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6"/>
            <p:cNvSpPr/>
            <p:nvPr/>
          </p:nvSpPr>
          <p:spPr>
            <a:xfrm>
              <a:off x="8009987" y="1687769"/>
              <a:ext cx="341378" cy="320032"/>
            </a:xfrm>
            <a:custGeom>
              <a:rect b="b" l="l" r="r" t="t"/>
              <a:pathLst>
                <a:path extrusionOk="0" h="9925" w="10634">
                  <a:moveTo>
                    <a:pt x="5308" y="0"/>
                  </a:moveTo>
                  <a:cubicBezTo>
                    <a:pt x="5171" y="0"/>
                    <a:pt x="5037" y="73"/>
                    <a:pt x="4976" y="220"/>
                  </a:cubicBezTo>
                  <a:lnTo>
                    <a:pt x="3659" y="2878"/>
                  </a:lnTo>
                  <a:cubicBezTo>
                    <a:pt x="3585" y="3000"/>
                    <a:pt x="3488" y="3073"/>
                    <a:pt x="3366" y="3073"/>
                  </a:cubicBezTo>
                  <a:lnTo>
                    <a:pt x="415" y="3512"/>
                  </a:lnTo>
                  <a:cubicBezTo>
                    <a:pt x="122" y="3561"/>
                    <a:pt x="0" y="3927"/>
                    <a:pt x="220" y="4147"/>
                  </a:cubicBezTo>
                  <a:lnTo>
                    <a:pt x="2341" y="6220"/>
                  </a:lnTo>
                  <a:cubicBezTo>
                    <a:pt x="2439" y="6317"/>
                    <a:pt x="2488" y="6439"/>
                    <a:pt x="2463" y="6561"/>
                  </a:cubicBezTo>
                  <a:lnTo>
                    <a:pt x="1951" y="9488"/>
                  </a:lnTo>
                  <a:cubicBezTo>
                    <a:pt x="1913" y="9736"/>
                    <a:pt x="2099" y="9924"/>
                    <a:pt x="2322" y="9924"/>
                  </a:cubicBezTo>
                  <a:cubicBezTo>
                    <a:pt x="2384" y="9924"/>
                    <a:pt x="2449" y="9910"/>
                    <a:pt x="2512" y="9878"/>
                  </a:cubicBezTo>
                  <a:lnTo>
                    <a:pt x="5122" y="8512"/>
                  </a:lnTo>
                  <a:cubicBezTo>
                    <a:pt x="5183" y="8476"/>
                    <a:pt x="5244" y="8457"/>
                    <a:pt x="5305" y="8457"/>
                  </a:cubicBezTo>
                  <a:cubicBezTo>
                    <a:pt x="5366" y="8457"/>
                    <a:pt x="5427" y="8476"/>
                    <a:pt x="5488" y="8512"/>
                  </a:cubicBezTo>
                  <a:lnTo>
                    <a:pt x="8122" y="9878"/>
                  </a:lnTo>
                  <a:cubicBezTo>
                    <a:pt x="8180" y="9910"/>
                    <a:pt x="8241" y="9924"/>
                    <a:pt x="8299" y="9924"/>
                  </a:cubicBezTo>
                  <a:cubicBezTo>
                    <a:pt x="8511" y="9924"/>
                    <a:pt x="8697" y="9736"/>
                    <a:pt x="8658" y="9488"/>
                  </a:cubicBezTo>
                  <a:lnTo>
                    <a:pt x="8146" y="6561"/>
                  </a:lnTo>
                  <a:cubicBezTo>
                    <a:pt x="8122" y="6439"/>
                    <a:pt x="8171" y="6317"/>
                    <a:pt x="8268" y="6220"/>
                  </a:cubicBezTo>
                  <a:lnTo>
                    <a:pt x="10390" y="4147"/>
                  </a:lnTo>
                  <a:cubicBezTo>
                    <a:pt x="10634" y="3927"/>
                    <a:pt x="10488" y="3561"/>
                    <a:pt x="10195" y="3512"/>
                  </a:cubicBezTo>
                  <a:lnTo>
                    <a:pt x="7244" y="3098"/>
                  </a:lnTo>
                  <a:cubicBezTo>
                    <a:pt x="7122" y="3073"/>
                    <a:pt x="7024" y="3000"/>
                    <a:pt x="6976" y="2878"/>
                  </a:cubicBezTo>
                  <a:lnTo>
                    <a:pt x="5658" y="220"/>
                  </a:lnTo>
                  <a:cubicBezTo>
                    <a:pt x="5585" y="73"/>
                    <a:pt x="5445" y="0"/>
                    <a:pt x="5308" y="0"/>
                  </a:cubicBezTo>
                  <a:close/>
                </a:path>
              </a:pathLst>
            </a:custGeom>
            <a:solidFill>
              <a:schemeClr val="accent3"/>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26"/>
            <p:cNvSpPr/>
            <p:nvPr/>
          </p:nvSpPr>
          <p:spPr>
            <a:xfrm>
              <a:off x="8479499" y="1687769"/>
              <a:ext cx="341378" cy="320032"/>
            </a:xfrm>
            <a:custGeom>
              <a:rect b="b" l="l" r="r" t="t"/>
              <a:pathLst>
                <a:path extrusionOk="0" h="9925" w="10634">
                  <a:moveTo>
                    <a:pt x="5308" y="0"/>
                  </a:moveTo>
                  <a:cubicBezTo>
                    <a:pt x="5171" y="0"/>
                    <a:pt x="5037" y="73"/>
                    <a:pt x="4976" y="220"/>
                  </a:cubicBezTo>
                  <a:lnTo>
                    <a:pt x="3659" y="2878"/>
                  </a:lnTo>
                  <a:cubicBezTo>
                    <a:pt x="3585" y="3000"/>
                    <a:pt x="3488" y="3073"/>
                    <a:pt x="3366" y="3073"/>
                  </a:cubicBezTo>
                  <a:lnTo>
                    <a:pt x="415" y="3512"/>
                  </a:lnTo>
                  <a:cubicBezTo>
                    <a:pt x="122" y="3561"/>
                    <a:pt x="0" y="3927"/>
                    <a:pt x="220" y="4147"/>
                  </a:cubicBezTo>
                  <a:lnTo>
                    <a:pt x="2341" y="6220"/>
                  </a:lnTo>
                  <a:cubicBezTo>
                    <a:pt x="2439" y="6317"/>
                    <a:pt x="2488" y="6439"/>
                    <a:pt x="2463" y="6561"/>
                  </a:cubicBezTo>
                  <a:lnTo>
                    <a:pt x="1951" y="9488"/>
                  </a:lnTo>
                  <a:cubicBezTo>
                    <a:pt x="1913" y="9736"/>
                    <a:pt x="2099" y="9924"/>
                    <a:pt x="2322" y="9924"/>
                  </a:cubicBezTo>
                  <a:cubicBezTo>
                    <a:pt x="2384" y="9924"/>
                    <a:pt x="2449" y="9910"/>
                    <a:pt x="2512" y="9878"/>
                  </a:cubicBezTo>
                  <a:lnTo>
                    <a:pt x="5122" y="8512"/>
                  </a:lnTo>
                  <a:cubicBezTo>
                    <a:pt x="5183" y="8476"/>
                    <a:pt x="5244" y="8457"/>
                    <a:pt x="5305" y="8457"/>
                  </a:cubicBezTo>
                  <a:cubicBezTo>
                    <a:pt x="5366" y="8457"/>
                    <a:pt x="5427" y="8476"/>
                    <a:pt x="5488" y="8512"/>
                  </a:cubicBezTo>
                  <a:lnTo>
                    <a:pt x="8122" y="9878"/>
                  </a:lnTo>
                  <a:cubicBezTo>
                    <a:pt x="8180" y="9910"/>
                    <a:pt x="8241" y="9924"/>
                    <a:pt x="8299" y="9924"/>
                  </a:cubicBezTo>
                  <a:cubicBezTo>
                    <a:pt x="8511" y="9924"/>
                    <a:pt x="8697" y="9736"/>
                    <a:pt x="8658" y="9488"/>
                  </a:cubicBezTo>
                  <a:lnTo>
                    <a:pt x="8146" y="6561"/>
                  </a:lnTo>
                  <a:cubicBezTo>
                    <a:pt x="8122" y="6439"/>
                    <a:pt x="8171" y="6317"/>
                    <a:pt x="8268" y="6220"/>
                  </a:cubicBezTo>
                  <a:lnTo>
                    <a:pt x="10390" y="4147"/>
                  </a:lnTo>
                  <a:cubicBezTo>
                    <a:pt x="10634" y="3927"/>
                    <a:pt x="10488" y="3561"/>
                    <a:pt x="10195" y="3512"/>
                  </a:cubicBezTo>
                  <a:lnTo>
                    <a:pt x="7244" y="3098"/>
                  </a:lnTo>
                  <a:cubicBezTo>
                    <a:pt x="7122" y="3073"/>
                    <a:pt x="7024" y="3000"/>
                    <a:pt x="6976" y="2878"/>
                  </a:cubicBezTo>
                  <a:lnTo>
                    <a:pt x="5658" y="220"/>
                  </a:lnTo>
                  <a:cubicBezTo>
                    <a:pt x="5585" y="73"/>
                    <a:pt x="5445" y="0"/>
                    <a:pt x="5308" y="0"/>
                  </a:cubicBezTo>
                  <a:close/>
                </a:path>
              </a:pathLst>
            </a:custGeom>
            <a:solidFill>
              <a:schemeClr val="accent3"/>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43" name="Google Shape;443;p26"/>
            <p:cNvGrpSpPr/>
            <p:nvPr/>
          </p:nvGrpSpPr>
          <p:grpSpPr>
            <a:xfrm>
              <a:off x="7770652" y="1367593"/>
              <a:ext cx="820034" cy="187786"/>
              <a:chOff x="4005100" y="3437025"/>
              <a:chExt cx="535375" cy="122600"/>
            </a:xfrm>
          </p:grpSpPr>
          <p:sp>
            <p:nvSpPr>
              <p:cNvPr id="444" name="Google Shape;444;p26"/>
              <p:cNvSpPr/>
              <p:nvPr/>
            </p:nvSpPr>
            <p:spPr>
              <a:xfrm>
                <a:off x="4005100" y="3437025"/>
                <a:ext cx="535375" cy="33575"/>
              </a:xfrm>
              <a:custGeom>
                <a:rect b="b" l="l" r="r" t="t"/>
                <a:pathLst>
                  <a:path extrusionOk="0" h="1343" w="21415">
                    <a:moveTo>
                      <a:pt x="903" y="1"/>
                    </a:moveTo>
                    <a:cubicBezTo>
                      <a:pt x="1" y="1"/>
                      <a:pt x="1" y="1342"/>
                      <a:pt x="903" y="1342"/>
                    </a:cubicBezTo>
                    <a:lnTo>
                      <a:pt x="20488" y="1342"/>
                    </a:lnTo>
                    <a:cubicBezTo>
                      <a:pt x="21415" y="1342"/>
                      <a:pt x="21415" y="1"/>
                      <a:pt x="2048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26"/>
              <p:cNvSpPr/>
              <p:nvPr/>
            </p:nvSpPr>
            <p:spPr>
              <a:xfrm>
                <a:off x="4064850" y="3525450"/>
                <a:ext cx="415275" cy="34175"/>
              </a:xfrm>
              <a:custGeom>
                <a:rect b="b" l="l" r="r" t="t"/>
                <a:pathLst>
                  <a:path extrusionOk="0" h="1367" w="16611">
                    <a:moveTo>
                      <a:pt x="928" y="0"/>
                    </a:moveTo>
                    <a:cubicBezTo>
                      <a:pt x="1" y="0"/>
                      <a:pt x="1" y="1366"/>
                      <a:pt x="928" y="1366"/>
                    </a:cubicBezTo>
                    <a:lnTo>
                      <a:pt x="15708" y="1366"/>
                    </a:lnTo>
                    <a:cubicBezTo>
                      <a:pt x="16610" y="1366"/>
                      <a:pt x="16610" y="0"/>
                      <a:pt x="15708"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46" name="Google Shape;446;p26"/>
          <p:cNvGrpSpPr/>
          <p:nvPr/>
        </p:nvGrpSpPr>
        <p:grpSpPr>
          <a:xfrm>
            <a:off x="7855413" y="2571747"/>
            <a:ext cx="836668" cy="1371596"/>
            <a:chOff x="2771692" y="3497697"/>
            <a:chExt cx="836668" cy="1371596"/>
          </a:xfrm>
        </p:grpSpPr>
        <p:sp>
          <p:nvSpPr>
            <p:cNvPr id="447" name="Google Shape;447;p26"/>
            <p:cNvSpPr/>
            <p:nvPr/>
          </p:nvSpPr>
          <p:spPr>
            <a:xfrm>
              <a:off x="2771692" y="3497697"/>
              <a:ext cx="836668" cy="1371596"/>
            </a:xfrm>
            <a:custGeom>
              <a:rect b="b" l="l" r="r" t="t"/>
              <a:pathLst>
                <a:path extrusionOk="0" h="15683" w="9513">
                  <a:moveTo>
                    <a:pt x="4757" y="0"/>
                  </a:moveTo>
                  <a:cubicBezTo>
                    <a:pt x="7391" y="0"/>
                    <a:pt x="9513" y="2122"/>
                    <a:pt x="9513" y="4756"/>
                  </a:cubicBezTo>
                  <a:lnTo>
                    <a:pt x="9513" y="11049"/>
                  </a:lnTo>
                  <a:cubicBezTo>
                    <a:pt x="9464" y="13634"/>
                    <a:pt x="7342" y="15683"/>
                    <a:pt x="4757" y="15683"/>
                  </a:cubicBezTo>
                  <a:cubicBezTo>
                    <a:pt x="2172" y="15683"/>
                    <a:pt x="74" y="13634"/>
                    <a:pt x="1" y="11049"/>
                  </a:cubicBezTo>
                  <a:lnTo>
                    <a:pt x="1" y="4756"/>
                  </a:lnTo>
                  <a:cubicBezTo>
                    <a:pt x="1" y="2122"/>
                    <a:pt x="2123" y="0"/>
                    <a:pt x="4757"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26"/>
            <p:cNvSpPr/>
            <p:nvPr/>
          </p:nvSpPr>
          <p:spPr>
            <a:xfrm>
              <a:off x="2771692" y="3497697"/>
              <a:ext cx="836668" cy="1371596"/>
            </a:xfrm>
            <a:custGeom>
              <a:rect b="b" l="l" r="r" t="t"/>
              <a:pathLst>
                <a:path extrusionOk="0" h="15683" w="9513">
                  <a:moveTo>
                    <a:pt x="4757" y="0"/>
                  </a:moveTo>
                  <a:cubicBezTo>
                    <a:pt x="7391" y="0"/>
                    <a:pt x="9513" y="2122"/>
                    <a:pt x="9513" y="4756"/>
                  </a:cubicBezTo>
                  <a:lnTo>
                    <a:pt x="9513" y="11049"/>
                  </a:lnTo>
                  <a:cubicBezTo>
                    <a:pt x="9464" y="13634"/>
                    <a:pt x="7342" y="15683"/>
                    <a:pt x="4757" y="15683"/>
                  </a:cubicBezTo>
                  <a:cubicBezTo>
                    <a:pt x="2172" y="15683"/>
                    <a:pt x="74" y="13634"/>
                    <a:pt x="1" y="11049"/>
                  </a:cubicBezTo>
                  <a:lnTo>
                    <a:pt x="1" y="4756"/>
                  </a:lnTo>
                  <a:cubicBezTo>
                    <a:pt x="1" y="2122"/>
                    <a:pt x="2123" y="0"/>
                    <a:pt x="4757" y="0"/>
                  </a:cubicBezTo>
                  <a:close/>
                  <a:moveTo>
                    <a:pt x="4903" y="390"/>
                  </a:moveTo>
                  <a:lnTo>
                    <a:pt x="4903" y="2293"/>
                  </a:lnTo>
                  <a:cubicBezTo>
                    <a:pt x="5391" y="2390"/>
                    <a:pt x="5732" y="2781"/>
                    <a:pt x="5732" y="3268"/>
                  </a:cubicBezTo>
                  <a:lnTo>
                    <a:pt x="5732" y="6000"/>
                  </a:lnTo>
                  <a:cubicBezTo>
                    <a:pt x="5732" y="6488"/>
                    <a:pt x="5391" y="6902"/>
                    <a:pt x="4903" y="6976"/>
                  </a:cubicBezTo>
                  <a:lnTo>
                    <a:pt x="4903" y="8268"/>
                  </a:lnTo>
                  <a:lnTo>
                    <a:pt x="5123" y="8268"/>
                  </a:lnTo>
                  <a:cubicBezTo>
                    <a:pt x="5854" y="8268"/>
                    <a:pt x="6562" y="8171"/>
                    <a:pt x="7269" y="7976"/>
                  </a:cubicBezTo>
                  <a:cubicBezTo>
                    <a:pt x="7928" y="7756"/>
                    <a:pt x="8537" y="7488"/>
                    <a:pt x="9123" y="7122"/>
                  </a:cubicBezTo>
                  <a:lnTo>
                    <a:pt x="9123" y="4756"/>
                  </a:lnTo>
                  <a:cubicBezTo>
                    <a:pt x="9098" y="2415"/>
                    <a:pt x="7245" y="488"/>
                    <a:pt x="4903" y="415"/>
                  </a:cubicBezTo>
                  <a:close/>
                  <a:moveTo>
                    <a:pt x="4611" y="2293"/>
                  </a:moveTo>
                  <a:lnTo>
                    <a:pt x="4611" y="415"/>
                  </a:lnTo>
                  <a:cubicBezTo>
                    <a:pt x="2269" y="488"/>
                    <a:pt x="416" y="2415"/>
                    <a:pt x="391" y="4756"/>
                  </a:cubicBezTo>
                  <a:lnTo>
                    <a:pt x="391" y="7122"/>
                  </a:lnTo>
                  <a:cubicBezTo>
                    <a:pt x="976" y="7463"/>
                    <a:pt x="1611" y="7756"/>
                    <a:pt x="2245" y="7951"/>
                  </a:cubicBezTo>
                  <a:cubicBezTo>
                    <a:pt x="2952" y="8146"/>
                    <a:pt x="3659" y="8268"/>
                    <a:pt x="4391" y="8244"/>
                  </a:cubicBezTo>
                  <a:lnTo>
                    <a:pt x="4611" y="8244"/>
                  </a:lnTo>
                  <a:lnTo>
                    <a:pt x="4611" y="6976"/>
                  </a:lnTo>
                  <a:cubicBezTo>
                    <a:pt x="4123" y="6902"/>
                    <a:pt x="3781" y="6488"/>
                    <a:pt x="3781" y="6000"/>
                  </a:cubicBezTo>
                  <a:lnTo>
                    <a:pt x="3781" y="3268"/>
                  </a:lnTo>
                  <a:cubicBezTo>
                    <a:pt x="3781" y="2781"/>
                    <a:pt x="4123" y="2390"/>
                    <a:pt x="4611" y="2293"/>
                  </a:cubicBezTo>
                  <a:close/>
                  <a:moveTo>
                    <a:pt x="5220" y="2781"/>
                  </a:moveTo>
                  <a:cubicBezTo>
                    <a:pt x="5098" y="2659"/>
                    <a:pt x="4928" y="2585"/>
                    <a:pt x="4757" y="2585"/>
                  </a:cubicBezTo>
                  <a:lnTo>
                    <a:pt x="4757" y="2585"/>
                  </a:lnTo>
                  <a:cubicBezTo>
                    <a:pt x="4391" y="2585"/>
                    <a:pt x="4074" y="2902"/>
                    <a:pt x="4074" y="3268"/>
                  </a:cubicBezTo>
                  <a:lnTo>
                    <a:pt x="4074" y="6000"/>
                  </a:lnTo>
                  <a:cubicBezTo>
                    <a:pt x="4074" y="6390"/>
                    <a:pt x="4391" y="6683"/>
                    <a:pt x="4757" y="6683"/>
                  </a:cubicBezTo>
                  <a:lnTo>
                    <a:pt x="4757" y="6683"/>
                  </a:lnTo>
                  <a:cubicBezTo>
                    <a:pt x="4928" y="6683"/>
                    <a:pt x="5098" y="6610"/>
                    <a:pt x="5220" y="6488"/>
                  </a:cubicBezTo>
                  <a:cubicBezTo>
                    <a:pt x="5367" y="6366"/>
                    <a:pt x="5440" y="6195"/>
                    <a:pt x="5440" y="6000"/>
                  </a:cubicBezTo>
                  <a:lnTo>
                    <a:pt x="5440" y="3268"/>
                  </a:lnTo>
                  <a:cubicBezTo>
                    <a:pt x="5440" y="3098"/>
                    <a:pt x="5367" y="2927"/>
                    <a:pt x="5220" y="2781"/>
                  </a:cubicBezTo>
                  <a:close/>
                  <a:moveTo>
                    <a:pt x="9123" y="7463"/>
                  </a:moveTo>
                  <a:cubicBezTo>
                    <a:pt x="8562" y="7805"/>
                    <a:pt x="7976" y="8073"/>
                    <a:pt x="7342" y="8244"/>
                  </a:cubicBezTo>
                  <a:cubicBezTo>
                    <a:pt x="6635" y="8463"/>
                    <a:pt x="5879" y="8561"/>
                    <a:pt x="5123" y="8561"/>
                  </a:cubicBezTo>
                  <a:lnTo>
                    <a:pt x="4391" y="8561"/>
                  </a:lnTo>
                  <a:cubicBezTo>
                    <a:pt x="2976" y="8561"/>
                    <a:pt x="1611" y="8195"/>
                    <a:pt x="391" y="7463"/>
                  </a:cubicBezTo>
                  <a:lnTo>
                    <a:pt x="391" y="11049"/>
                  </a:lnTo>
                  <a:cubicBezTo>
                    <a:pt x="464" y="13414"/>
                    <a:pt x="2391" y="15292"/>
                    <a:pt x="4757" y="15292"/>
                  </a:cubicBezTo>
                  <a:cubicBezTo>
                    <a:pt x="7123" y="15292"/>
                    <a:pt x="9049" y="13414"/>
                    <a:pt x="9123" y="11049"/>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26"/>
            <p:cNvSpPr/>
            <p:nvPr/>
          </p:nvSpPr>
          <p:spPr>
            <a:xfrm>
              <a:off x="3202911" y="3533904"/>
              <a:ext cx="371149" cy="686979"/>
            </a:xfrm>
            <a:custGeom>
              <a:rect b="b" l="l" r="r" t="t"/>
              <a:pathLst>
                <a:path extrusionOk="0" h="7855" w="4220">
                  <a:moveTo>
                    <a:pt x="537" y="2171"/>
                  </a:moveTo>
                  <a:cubicBezTo>
                    <a:pt x="732" y="2342"/>
                    <a:pt x="829" y="2586"/>
                    <a:pt x="829" y="2854"/>
                  </a:cubicBezTo>
                  <a:lnTo>
                    <a:pt x="829" y="5586"/>
                  </a:lnTo>
                  <a:cubicBezTo>
                    <a:pt x="829" y="6074"/>
                    <a:pt x="488" y="6488"/>
                    <a:pt x="0" y="6562"/>
                  </a:cubicBezTo>
                  <a:lnTo>
                    <a:pt x="0" y="7854"/>
                  </a:lnTo>
                  <a:lnTo>
                    <a:pt x="220" y="7854"/>
                  </a:lnTo>
                  <a:cubicBezTo>
                    <a:pt x="951" y="7854"/>
                    <a:pt x="1659" y="7757"/>
                    <a:pt x="2366" y="7562"/>
                  </a:cubicBezTo>
                  <a:cubicBezTo>
                    <a:pt x="3025" y="7342"/>
                    <a:pt x="3634" y="7074"/>
                    <a:pt x="4220" y="6708"/>
                  </a:cubicBezTo>
                  <a:lnTo>
                    <a:pt x="4220" y="4342"/>
                  </a:lnTo>
                  <a:cubicBezTo>
                    <a:pt x="4195" y="2001"/>
                    <a:pt x="2342" y="74"/>
                    <a:pt x="0" y="1"/>
                  </a:cubicBezTo>
                  <a:lnTo>
                    <a:pt x="0" y="1903"/>
                  </a:lnTo>
                  <a:cubicBezTo>
                    <a:pt x="220" y="1928"/>
                    <a:pt x="390" y="2025"/>
                    <a:pt x="537" y="217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26"/>
            <p:cNvSpPr/>
            <p:nvPr/>
          </p:nvSpPr>
          <p:spPr>
            <a:xfrm>
              <a:off x="3129912" y="3708819"/>
              <a:ext cx="120228" cy="373356"/>
            </a:xfrm>
            <a:custGeom>
              <a:rect b="b" l="l" r="r" t="t"/>
              <a:pathLst>
                <a:path extrusionOk="0" h="4269" w="1367">
                  <a:moveTo>
                    <a:pt x="1367" y="3586"/>
                  </a:moveTo>
                  <a:lnTo>
                    <a:pt x="1367" y="854"/>
                  </a:lnTo>
                  <a:cubicBezTo>
                    <a:pt x="1294" y="1"/>
                    <a:pt x="74" y="1"/>
                    <a:pt x="1" y="854"/>
                  </a:cubicBezTo>
                  <a:lnTo>
                    <a:pt x="1" y="3586"/>
                  </a:lnTo>
                  <a:cubicBezTo>
                    <a:pt x="1" y="3976"/>
                    <a:pt x="318" y="4269"/>
                    <a:pt x="684" y="4269"/>
                  </a:cubicBezTo>
                  <a:cubicBezTo>
                    <a:pt x="855" y="4269"/>
                    <a:pt x="1025" y="4196"/>
                    <a:pt x="1172" y="4074"/>
                  </a:cubicBezTo>
                  <a:cubicBezTo>
                    <a:pt x="1294" y="3952"/>
                    <a:pt x="1367" y="3781"/>
                    <a:pt x="1367" y="3586"/>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6"/>
            <p:cNvSpPr/>
            <p:nvPr/>
          </p:nvSpPr>
          <p:spPr>
            <a:xfrm>
              <a:off x="2806080" y="3533904"/>
              <a:ext cx="371149" cy="686979"/>
            </a:xfrm>
            <a:custGeom>
              <a:rect b="b" l="l" r="r" t="t"/>
              <a:pathLst>
                <a:path extrusionOk="0" h="7855" w="4220">
                  <a:moveTo>
                    <a:pt x="3390" y="5586"/>
                  </a:moveTo>
                  <a:lnTo>
                    <a:pt x="3390" y="2854"/>
                  </a:lnTo>
                  <a:cubicBezTo>
                    <a:pt x="3390" y="2367"/>
                    <a:pt x="3756" y="1976"/>
                    <a:pt x="4220" y="1903"/>
                  </a:cubicBezTo>
                  <a:lnTo>
                    <a:pt x="4220" y="1"/>
                  </a:lnTo>
                  <a:cubicBezTo>
                    <a:pt x="1878" y="74"/>
                    <a:pt x="25" y="2001"/>
                    <a:pt x="0" y="4342"/>
                  </a:cubicBezTo>
                  <a:lnTo>
                    <a:pt x="0" y="6708"/>
                  </a:lnTo>
                  <a:cubicBezTo>
                    <a:pt x="585" y="7049"/>
                    <a:pt x="1220" y="7342"/>
                    <a:pt x="1854" y="7537"/>
                  </a:cubicBezTo>
                  <a:cubicBezTo>
                    <a:pt x="2561" y="7732"/>
                    <a:pt x="3268" y="7854"/>
                    <a:pt x="4000" y="7830"/>
                  </a:cubicBezTo>
                  <a:lnTo>
                    <a:pt x="4220" y="7830"/>
                  </a:lnTo>
                  <a:lnTo>
                    <a:pt x="4220" y="6562"/>
                  </a:lnTo>
                  <a:cubicBezTo>
                    <a:pt x="3732" y="6488"/>
                    <a:pt x="3390" y="6074"/>
                    <a:pt x="3390" y="5586"/>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26"/>
            <p:cNvSpPr/>
            <p:nvPr/>
          </p:nvSpPr>
          <p:spPr>
            <a:xfrm>
              <a:off x="2806080" y="4150392"/>
              <a:ext cx="767979" cy="684792"/>
            </a:xfrm>
            <a:custGeom>
              <a:rect b="b" l="l" r="r" t="t"/>
              <a:pathLst>
                <a:path extrusionOk="0" h="7830" w="8732">
                  <a:moveTo>
                    <a:pt x="6976" y="781"/>
                  </a:moveTo>
                  <a:cubicBezTo>
                    <a:pt x="6244" y="1000"/>
                    <a:pt x="5488" y="1098"/>
                    <a:pt x="4732" y="1098"/>
                  </a:cubicBezTo>
                  <a:lnTo>
                    <a:pt x="4000" y="1098"/>
                  </a:lnTo>
                  <a:cubicBezTo>
                    <a:pt x="2585" y="1098"/>
                    <a:pt x="1220" y="732"/>
                    <a:pt x="0" y="0"/>
                  </a:cubicBezTo>
                  <a:lnTo>
                    <a:pt x="0" y="3586"/>
                  </a:lnTo>
                  <a:cubicBezTo>
                    <a:pt x="73" y="5951"/>
                    <a:pt x="2000" y="7829"/>
                    <a:pt x="4366" y="7829"/>
                  </a:cubicBezTo>
                  <a:cubicBezTo>
                    <a:pt x="6732" y="7829"/>
                    <a:pt x="8658" y="5951"/>
                    <a:pt x="8732" y="3586"/>
                  </a:cubicBezTo>
                  <a:lnTo>
                    <a:pt x="8732" y="0"/>
                  </a:lnTo>
                  <a:cubicBezTo>
                    <a:pt x="8171" y="342"/>
                    <a:pt x="7585" y="610"/>
                    <a:pt x="6976" y="78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6"/>
            <p:cNvSpPr/>
            <p:nvPr/>
          </p:nvSpPr>
          <p:spPr>
            <a:xfrm>
              <a:off x="3505371" y="4248519"/>
              <a:ext cx="34388" cy="266658"/>
            </a:xfrm>
            <a:custGeom>
              <a:rect b="b" l="l" r="r" t="t"/>
              <a:pathLst>
                <a:path extrusionOk="0" h="3049" w="391">
                  <a:moveTo>
                    <a:pt x="0" y="195"/>
                  </a:moveTo>
                  <a:cubicBezTo>
                    <a:pt x="0" y="98"/>
                    <a:pt x="98" y="0"/>
                    <a:pt x="195" y="0"/>
                  </a:cubicBezTo>
                  <a:cubicBezTo>
                    <a:pt x="317" y="0"/>
                    <a:pt x="390" y="98"/>
                    <a:pt x="390" y="195"/>
                  </a:cubicBezTo>
                  <a:lnTo>
                    <a:pt x="390" y="1927"/>
                  </a:lnTo>
                  <a:cubicBezTo>
                    <a:pt x="390" y="2025"/>
                    <a:pt x="317" y="2122"/>
                    <a:pt x="195" y="2122"/>
                  </a:cubicBezTo>
                  <a:cubicBezTo>
                    <a:pt x="98" y="2122"/>
                    <a:pt x="0" y="2025"/>
                    <a:pt x="0" y="1927"/>
                  </a:cubicBezTo>
                  <a:close/>
                  <a:moveTo>
                    <a:pt x="0" y="2537"/>
                  </a:moveTo>
                  <a:cubicBezTo>
                    <a:pt x="0" y="2439"/>
                    <a:pt x="98" y="2342"/>
                    <a:pt x="195" y="2342"/>
                  </a:cubicBezTo>
                  <a:cubicBezTo>
                    <a:pt x="317" y="2342"/>
                    <a:pt x="390" y="2439"/>
                    <a:pt x="390" y="2537"/>
                  </a:cubicBezTo>
                  <a:lnTo>
                    <a:pt x="390" y="2854"/>
                  </a:lnTo>
                  <a:cubicBezTo>
                    <a:pt x="390" y="2951"/>
                    <a:pt x="317" y="3049"/>
                    <a:pt x="195" y="3049"/>
                  </a:cubicBezTo>
                  <a:cubicBezTo>
                    <a:pt x="73" y="3049"/>
                    <a:pt x="0" y="2951"/>
                    <a:pt x="0" y="2854"/>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26"/>
            <p:cNvSpPr/>
            <p:nvPr/>
          </p:nvSpPr>
          <p:spPr>
            <a:xfrm>
              <a:off x="3202911" y="3533904"/>
              <a:ext cx="371149" cy="633630"/>
            </a:xfrm>
            <a:custGeom>
              <a:rect b="b" l="l" r="r" t="t"/>
              <a:pathLst>
                <a:path extrusionOk="0" h="7245" w="4220">
                  <a:moveTo>
                    <a:pt x="3610" y="4635"/>
                  </a:moveTo>
                  <a:lnTo>
                    <a:pt x="3610" y="7001"/>
                  </a:lnTo>
                  <a:cubicBezTo>
                    <a:pt x="3464" y="7098"/>
                    <a:pt x="3317" y="7171"/>
                    <a:pt x="3171" y="7244"/>
                  </a:cubicBezTo>
                  <a:cubicBezTo>
                    <a:pt x="3537" y="7098"/>
                    <a:pt x="3878" y="6903"/>
                    <a:pt x="4220" y="6708"/>
                  </a:cubicBezTo>
                  <a:lnTo>
                    <a:pt x="4220" y="4342"/>
                  </a:lnTo>
                  <a:cubicBezTo>
                    <a:pt x="4195" y="2001"/>
                    <a:pt x="2342" y="74"/>
                    <a:pt x="0" y="1"/>
                  </a:cubicBezTo>
                  <a:lnTo>
                    <a:pt x="0" y="342"/>
                  </a:lnTo>
                  <a:cubicBezTo>
                    <a:pt x="2073" y="732"/>
                    <a:pt x="3586" y="2537"/>
                    <a:pt x="3610" y="4635"/>
                  </a:cubicBezTo>
                  <a:close/>
                </a:path>
              </a:pathLst>
            </a:custGeom>
            <a:solidFill>
              <a:schemeClr val="dk1">
                <a:alpha val="2509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26"/>
            <p:cNvSpPr/>
            <p:nvPr/>
          </p:nvSpPr>
          <p:spPr>
            <a:xfrm>
              <a:off x="3329471" y="4150392"/>
              <a:ext cx="246788" cy="667738"/>
            </a:xfrm>
            <a:custGeom>
              <a:rect b="b" l="l" r="r" t="t"/>
              <a:pathLst>
                <a:path extrusionOk="0" h="7635" w="2806">
                  <a:moveTo>
                    <a:pt x="2781" y="0"/>
                  </a:moveTo>
                  <a:cubicBezTo>
                    <a:pt x="2586" y="122"/>
                    <a:pt x="2366" y="244"/>
                    <a:pt x="2171" y="342"/>
                  </a:cubicBezTo>
                  <a:lnTo>
                    <a:pt x="2171" y="1122"/>
                  </a:lnTo>
                  <a:lnTo>
                    <a:pt x="2195" y="1122"/>
                  </a:lnTo>
                  <a:cubicBezTo>
                    <a:pt x="2317" y="1122"/>
                    <a:pt x="2390" y="1220"/>
                    <a:pt x="2390" y="1317"/>
                  </a:cubicBezTo>
                  <a:lnTo>
                    <a:pt x="2390" y="3049"/>
                  </a:lnTo>
                  <a:cubicBezTo>
                    <a:pt x="2390" y="3147"/>
                    <a:pt x="2317" y="3244"/>
                    <a:pt x="2195" y="3244"/>
                  </a:cubicBezTo>
                  <a:lnTo>
                    <a:pt x="2171" y="3244"/>
                  </a:lnTo>
                  <a:lnTo>
                    <a:pt x="2171" y="3464"/>
                  </a:lnTo>
                  <a:lnTo>
                    <a:pt x="2195" y="3464"/>
                  </a:lnTo>
                  <a:cubicBezTo>
                    <a:pt x="2317" y="3464"/>
                    <a:pt x="2390" y="3561"/>
                    <a:pt x="2390" y="3683"/>
                  </a:cubicBezTo>
                  <a:lnTo>
                    <a:pt x="2390" y="3976"/>
                  </a:lnTo>
                  <a:cubicBezTo>
                    <a:pt x="2390" y="4098"/>
                    <a:pt x="2317" y="4171"/>
                    <a:pt x="2195" y="4171"/>
                  </a:cubicBezTo>
                  <a:lnTo>
                    <a:pt x="2171" y="4171"/>
                  </a:lnTo>
                  <a:cubicBezTo>
                    <a:pt x="2049" y="5610"/>
                    <a:pt x="1244" y="6903"/>
                    <a:pt x="0" y="7634"/>
                  </a:cubicBezTo>
                  <a:cubicBezTo>
                    <a:pt x="1683" y="6976"/>
                    <a:pt x="2781" y="5366"/>
                    <a:pt x="2805" y="3586"/>
                  </a:cubicBezTo>
                  <a:close/>
                </a:path>
              </a:pathLst>
            </a:custGeom>
            <a:solidFill>
              <a:schemeClr val="dk1">
                <a:alpha val="2509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26"/>
            <p:cNvSpPr/>
            <p:nvPr/>
          </p:nvSpPr>
          <p:spPr>
            <a:xfrm>
              <a:off x="3138531" y="3728060"/>
              <a:ext cx="111609" cy="373356"/>
            </a:xfrm>
            <a:custGeom>
              <a:rect b="b" l="l" r="r" t="t"/>
              <a:pathLst>
                <a:path extrusionOk="0" h="4269" w="1269">
                  <a:moveTo>
                    <a:pt x="879" y="317"/>
                  </a:moveTo>
                  <a:lnTo>
                    <a:pt x="879" y="3049"/>
                  </a:lnTo>
                  <a:cubicBezTo>
                    <a:pt x="879" y="3439"/>
                    <a:pt x="586" y="3732"/>
                    <a:pt x="220" y="3732"/>
                  </a:cubicBezTo>
                  <a:cubicBezTo>
                    <a:pt x="147" y="3732"/>
                    <a:pt x="74" y="3732"/>
                    <a:pt x="1" y="3707"/>
                  </a:cubicBezTo>
                  <a:cubicBezTo>
                    <a:pt x="25" y="3756"/>
                    <a:pt x="74" y="3805"/>
                    <a:pt x="123" y="3854"/>
                  </a:cubicBezTo>
                  <a:cubicBezTo>
                    <a:pt x="537" y="4268"/>
                    <a:pt x="1244" y="3976"/>
                    <a:pt x="1269" y="3366"/>
                  </a:cubicBezTo>
                  <a:lnTo>
                    <a:pt x="1269" y="634"/>
                  </a:lnTo>
                  <a:cubicBezTo>
                    <a:pt x="1269" y="464"/>
                    <a:pt x="1196" y="293"/>
                    <a:pt x="1074" y="147"/>
                  </a:cubicBezTo>
                  <a:cubicBezTo>
                    <a:pt x="976" y="73"/>
                    <a:pt x="903" y="25"/>
                    <a:pt x="805" y="0"/>
                  </a:cubicBezTo>
                  <a:cubicBezTo>
                    <a:pt x="854" y="98"/>
                    <a:pt x="879" y="195"/>
                    <a:pt x="879" y="317"/>
                  </a:cubicBezTo>
                  <a:close/>
                </a:path>
              </a:pathLst>
            </a:custGeom>
            <a:solidFill>
              <a:schemeClr val="dk1">
                <a:alpha val="2509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27"/>
          <p:cNvSpPr txBox="1"/>
          <p:nvPr>
            <p:ph type="title"/>
          </p:nvPr>
        </p:nvSpPr>
        <p:spPr>
          <a:xfrm>
            <a:off x="714250" y="731525"/>
            <a:ext cx="5015700" cy="68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 User-Focused Solutions</a:t>
            </a:r>
            <a:endParaRPr/>
          </a:p>
        </p:txBody>
      </p:sp>
      <p:sp>
        <p:nvSpPr>
          <p:cNvPr id="462" name="Google Shape;462;p27"/>
          <p:cNvSpPr txBox="1"/>
          <p:nvPr>
            <p:ph idx="1" type="body"/>
          </p:nvPr>
        </p:nvSpPr>
        <p:spPr>
          <a:xfrm>
            <a:off x="715850" y="1985050"/>
            <a:ext cx="5019900" cy="21801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There are tools for developers to make their websites more accessible</a:t>
            </a:r>
            <a:endParaRPr sz="1700"/>
          </a:p>
          <a:p>
            <a:pPr indent="-336550" lvl="1" marL="914400" rtl="0" algn="l">
              <a:spcBef>
                <a:spcPts val="0"/>
              </a:spcBef>
              <a:spcAft>
                <a:spcPts val="0"/>
              </a:spcAft>
              <a:buSzPts val="1700"/>
              <a:buChar char="○"/>
            </a:pPr>
            <a:r>
              <a:rPr lang="en" sz="1700"/>
              <a:t>WAVE API</a:t>
            </a:r>
            <a:endParaRPr sz="1700"/>
          </a:p>
          <a:p>
            <a:pPr indent="-336550" lvl="0" marL="457200" rtl="0" algn="l">
              <a:spcBef>
                <a:spcPts val="0"/>
              </a:spcBef>
              <a:spcAft>
                <a:spcPts val="0"/>
              </a:spcAft>
              <a:buSzPts val="1700"/>
              <a:buChar char="●"/>
            </a:pPr>
            <a:r>
              <a:rPr lang="en" sz="1700"/>
              <a:t>B</a:t>
            </a:r>
            <a:r>
              <a:rPr lang="en" sz="1700"/>
              <a:t>ut not ways for users to make websites more accessible</a:t>
            </a:r>
            <a:endParaRPr sz="1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2">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66" name="Shape 466"/>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grpSp>
        <p:nvGrpSpPr>
          <p:cNvPr id="471" name="Google Shape;471;p29"/>
          <p:cNvGrpSpPr/>
          <p:nvPr/>
        </p:nvGrpSpPr>
        <p:grpSpPr>
          <a:xfrm>
            <a:off x="6102151" y="1600325"/>
            <a:ext cx="2418050" cy="2916600"/>
            <a:chOff x="6102151" y="1600325"/>
            <a:chExt cx="2418050" cy="2916600"/>
          </a:xfrm>
        </p:grpSpPr>
        <p:sp>
          <p:nvSpPr>
            <p:cNvPr id="472" name="Google Shape;472;p29"/>
            <p:cNvSpPr/>
            <p:nvPr/>
          </p:nvSpPr>
          <p:spPr>
            <a:xfrm>
              <a:off x="6193101" y="1691825"/>
              <a:ext cx="2327100" cy="282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3" name="Google Shape;473;p29"/>
            <p:cNvGrpSpPr/>
            <p:nvPr/>
          </p:nvGrpSpPr>
          <p:grpSpPr>
            <a:xfrm>
              <a:off x="6102151" y="1600325"/>
              <a:ext cx="2327100" cy="2825100"/>
              <a:chOff x="715400" y="1600325"/>
              <a:chExt cx="2327100" cy="2825100"/>
            </a:xfrm>
          </p:grpSpPr>
          <p:sp>
            <p:nvSpPr>
              <p:cNvPr id="474" name="Google Shape;474;p29"/>
              <p:cNvSpPr/>
              <p:nvPr/>
            </p:nvSpPr>
            <p:spPr>
              <a:xfrm>
                <a:off x="715400" y="1600325"/>
                <a:ext cx="2327100" cy="282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5" name="Google Shape;475;p29"/>
              <p:cNvCxnSpPr/>
              <p:nvPr/>
            </p:nvCxnSpPr>
            <p:spPr>
              <a:xfrm>
                <a:off x="715400" y="1783325"/>
                <a:ext cx="2322300" cy="0"/>
              </a:xfrm>
              <a:prstGeom prst="straightConnector1">
                <a:avLst/>
              </a:prstGeom>
              <a:noFill/>
              <a:ln cap="flat" cmpd="sng" w="28575">
                <a:solidFill>
                  <a:schemeClr val="dk1"/>
                </a:solidFill>
                <a:prstDash val="solid"/>
                <a:round/>
                <a:headEnd len="med" w="med" type="none"/>
                <a:tailEnd len="med" w="med" type="none"/>
              </a:ln>
            </p:spPr>
          </p:cxnSp>
        </p:grpSp>
      </p:grpSp>
      <p:grpSp>
        <p:nvGrpSpPr>
          <p:cNvPr id="476" name="Google Shape;476;p29"/>
          <p:cNvGrpSpPr/>
          <p:nvPr/>
        </p:nvGrpSpPr>
        <p:grpSpPr>
          <a:xfrm>
            <a:off x="3408500" y="1600325"/>
            <a:ext cx="2418600" cy="2916600"/>
            <a:chOff x="3408500" y="1600325"/>
            <a:chExt cx="2418600" cy="2916600"/>
          </a:xfrm>
        </p:grpSpPr>
        <p:sp>
          <p:nvSpPr>
            <p:cNvPr id="477" name="Google Shape;477;p29"/>
            <p:cNvSpPr/>
            <p:nvPr/>
          </p:nvSpPr>
          <p:spPr>
            <a:xfrm>
              <a:off x="3500000" y="1691825"/>
              <a:ext cx="2327100" cy="282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8" name="Google Shape;478;p29"/>
            <p:cNvGrpSpPr/>
            <p:nvPr/>
          </p:nvGrpSpPr>
          <p:grpSpPr>
            <a:xfrm>
              <a:off x="3408500" y="1600325"/>
              <a:ext cx="2327100" cy="2825100"/>
              <a:chOff x="715400" y="1600325"/>
              <a:chExt cx="2327100" cy="2825100"/>
            </a:xfrm>
          </p:grpSpPr>
          <p:sp>
            <p:nvSpPr>
              <p:cNvPr id="479" name="Google Shape;479;p29"/>
              <p:cNvSpPr/>
              <p:nvPr/>
            </p:nvSpPr>
            <p:spPr>
              <a:xfrm>
                <a:off x="715400" y="1600325"/>
                <a:ext cx="2327100" cy="282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80" name="Google Shape;480;p29"/>
              <p:cNvCxnSpPr/>
              <p:nvPr/>
            </p:nvCxnSpPr>
            <p:spPr>
              <a:xfrm>
                <a:off x="715400" y="1783325"/>
                <a:ext cx="2322300" cy="0"/>
              </a:xfrm>
              <a:prstGeom prst="straightConnector1">
                <a:avLst/>
              </a:prstGeom>
              <a:noFill/>
              <a:ln cap="flat" cmpd="sng" w="28575">
                <a:solidFill>
                  <a:schemeClr val="dk1"/>
                </a:solidFill>
                <a:prstDash val="solid"/>
                <a:round/>
                <a:headEnd len="med" w="med" type="none"/>
                <a:tailEnd len="med" w="med" type="none"/>
              </a:ln>
            </p:spPr>
          </p:cxnSp>
        </p:grpSp>
      </p:grpSp>
      <p:grpSp>
        <p:nvGrpSpPr>
          <p:cNvPr id="481" name="Google Shape;481;p29"/>
          <p:cNvGrpSpPr/>
          <p:nvPr/>
        </p:nvGrpSpPr>
        <p:grpSpPr>
          <a:xfrm>
            <a:off x="715400" y="1600325"/>
            <a:ext cx="2418600" cy="2916600"/>
            <a:chOff x="715400" y="1600325"/>
            <a:chExt cx="2418600" cy="2916600"/>
          </a:xfrm>
        </p:grpSpPr>
        <p:sp>
          <p:nvSpPr>
            <p:cNvPr id="482" name="Google Shape;482;p29"/>
            <p:cNvSpPr/>
            <p:nvPr/>
          </p:nvSpPr>
          <p:spPr>
            <a:xfrm>
              <a:off x="806900" y="1691825"/>
              <a:ext cx="2327100" cy="2825100"/>
            </a:xfrm>
            <a:prstGeom prst="roundRect">
              <a:avLst>
                <a:gd fmla="val 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83" name="Google Shape;483;p29"/>
            <p:cNvGrpSpPr/>
            <p:nvPr/>
          </p:nvGrpSpPr>
          <p:grpSpPr>
            <a:xfrm>
              <a:off x="715400" y="1600325"/>
              <a:ext cx="2327100" cy="2825100"/>
              <a:chOff x="715400" y="1600325"/>
              <a:chExt cx="2327100" cy="2825100"/>
            </a:xfrm>
          </p:grpSpPr>
          <p:sp>
            <p:nvSpPr>
              <p:cNvPr id="484" name="Google Shape;484;p29"/>
              <p:cNvSpPr/>
              <p:nvPr/>
            </p:nvSpPr>
            <p:spPr>
              <a:xfrm>
                <a:off x="715400" y="1600325"/>
                <a:ext cx="2327100" cy="2825100"/>
              </a:xfrm>
              <a:prstGeom prst="roundRect">
                <a:avLst>
                  <a:gd fmla="val 0" name="adj"/>
                </a:avLst>
              </a:prstGeom>
              <a:solidFill>
                <a:schemeClr val="l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85" name="Google Shape;485;p29"/>
              <p:cNvCxnSpPr/>
              <p:nvPr/>
            </p:nvCxnSpPr>
            <p:spPr>
              <a:xfrm>
                <a:off x="715400" y="1783325"/>
                <a:ext cx="2322300" cy="0"/>
              </a:xfrm>
              <a:prstGeom prst="straightConnector1">
                <a:avLst/>
              </a:prstGeom>
              <a:noFill/>
              <a:ln cap="flat" cmpd="sng" w="28575">
                <a:solidFill>
                  <a:schemeClr val="dk1"/>
                </a:solidFill>
                <a:prstDash val="solid"/>
                <a:round/>
                <a:headEnd len="med" w="med" type="none"/>
                <a:tailEnd len="med" w="med" type="none"/>
              </a:ln>
            </p:spPr>
          </p:cxnSp>
        </p:grpSp>
      </p:grpSp>
      <p:sp>
        <p:nvSpPr>
          <p:cNvPr id="486" name="Google Shape;486;p29"/>
          <p:cNvSpPr txBox="1"/>
          <p:nvPr>
            <p:ph idx="1" type="subTitle"/>
          </p:nvPr>
        </p:nvSpPr>
        <p:spPr>
          <a:xfrm>
            <a:off x="780350" y="2571436"/>
            <a:ext cx="2197200" cy="548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Phase I</a:t>
            </a:r>
            <a:endParaRPr/>
          </a:p>
        </p:txBody>
      </p:sp>
      <p:sp>
        <p:nvSpPr>
          <p:cNvPr id="487" name="Google Shape;487;p29"/>
          <p:cNvSpPr txBox="1"/>
          <p:nvPr>
            <p:ph idx="5" type="subTitle"/>
          </p:nvPr>
        </p:nvSpPr>
        <p:spPr>
          <a:xfrm>
            <a:off x="3474800" y="2571425"/>
            <a:ext cx="2194500" cy="548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Phase II</a:t>
            </a:r>
            <a:endParaRPr/>
          </a:p>
        </p:txBody>
      </p:sp>
      <p:sp>
        <p:nvSpPr>
          <p:cNvPr id="488" name="Google Shape;488;p29"/>
          <p:cNvSpPr txBox="1"/>
          <p:nvPr>
            <p:ph idx="6" type="subTitle"/>
          </p:nvPr>
        </p:nvSpPr>
        <p:spPr>
          <a:xfrm>
            <a:off x="6167776" y="2571426"/>
            <a:ext cx="2194500" cy="548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Phase III</a:t>
            </a:r>
            <a:endParaRPr/>
          </a:p>
        </p:txBody>
      </p:sp>
      <p:sp>
        <p:nvSpPr>
          <p:cNvPr id="489" name="Google Shape;489;p29"/>
          <p:cNvSpPr txBox="1"/>
          <p:nvPr>
            <p:ph type="title"/>
          </p:nvPr>
        </p:nvSpPr>
        <p:spPr>
          <a:xfrm>
            <a:off x="713232" y="731520"/>
            <a:ext cx="7717500" cy="685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Milestones</a:t>
            </a:r>
            <a:endParaRPr/>
          </a:p>
        </p:txBody>
      </p:sp>
      <p:sp>
        <p:nvSpPr>
          <p:cNvPr id="490" name="Google Shape;490;p29"/>
          <p:cNvSpPr txBox="1"/>
          <p:nvPr>
            <p:ph idx="2" type="subTitle"/>
          </p:nvPr>
        </p:nvSpPr>
        <p:spPr>
          <a:xfrm>
            <a:off x="781700" y="3053825"/>
            <a:ext cx="2194500" cy="1188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Created a database and dashboard for website </a:t>
            </a:r>
            <a:r>
              <a:rPr lang="en"/>
              <a:t>accessibility</a:t>
            </a:r>
            <a:r>
              <a:rPr lang="en"/>
              <a:t> statistics</a:t>
            </a:r>
            <a:endParaRPr/>
          </a:p>
        </p:txBody>
      </p:sp>
      <p:sp>
        <p:nvSpPr>
          <p:cNvPr id="491" name="Google Shape;491;p29"/>
          <p:cNvSpPr txBox="1"/>
          <p:nvPr>
            <p:ph idx="3" type="subTitle"/>
          </p:nvPr>
        </p:nvSpPr>
        <p:spPr>
          <a:xfrm>
            <a:off x="3475075" y="3053825"/>
            <a:ext cx="2194500" cy="1188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Expand database and create an interface for providing accessible website recommendations</a:t>
            </a:r>
            <a:endParaRPr/>
          </a:p>
        </p:txBody>
      </p:sp>
      <p:sp>
        <p:nvSpPr>
          <p:cNvPr id="492" name="Google Shape;492;p29"/>
          <p:cNvSpPr txBox="1"/>
          <p:nvPr>
            <p:ph idx="4" type="subTitle"/>
          </p:nvPr>
        </p:nvSpPr>
        <p:spPr>
          <a:xfrm>
            <a:off x="6167776" y="3053833"/>
            <a:ext cx="2194500" cy="1188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Use web scraping to create a bare-bones version of inaccessible websites that is functional</a:t>
            </a:r>
            <a:endParaRPr/>
          </a:p>
        </p:txBody>
      </p:sp>
      <p:grpSp>
        <p:nvGrpSpPr>
          <p:cNvPr id="493" name="Google Shape;493;p29"/>
          <p:cNvGrpSpPr/>
          <p:nvPr/>
        </p:nvGrpSpPr>
        <p:grpSpPr>
          <a:xfrm>
            <a:off x="7013577" y="2017301"/>
            <a:ext cx="502899" cy="502899"/>
            <a:chOff x="858700" y="1967475"/>
            <a:chExt cx="605100" cy="605100"/>
          </a:xfrm>
        </p:grpSpPr>
        <p:sp>
          <p:nvSpPr>
            <p:cNvPr id="494" name="Google Shape;494;p29"/>
            <p:cNvSpPr/>
            <p:nvPr/>
          </p:nvSpPr>
          <p:spPr>
            <a:xfrm>
              <a:off x="858700" y="1967475"/>
              <a:ext cx="605100" cy="605100"/>
            </a:xfrm>
            <a:prstGeom prst="roundRect">
              <a:avLst>
                <a:gd fmla="val 15109" name="adj"/>
              </a:avLst>
            </a:prstGeom>
            <a:solidFill>
              <a:schemeClr val="accent3"/>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29"/>
            <p:cNvSpPr/>
            <p:nvPr/>
          </p:nvSpPr>
          <p:spPr>
            <a:xfrm>
              <a:off x="932654" y="2075711"/>
              <a:ext cx="457191" cy="388627"/>
            </a:xfrm>
            <a:custGeom>
              <a:rect b="b" l="l" r="r" t="t"/>
              <a:pathLst>
                <a:path extrusionOk="0" h="9051" w="10659">
                  <a:moveTo>
                    <a:pt x="2797" y="1"/>
                  </a:moveTo>
                  <a:cubicBezTo>
                    <a:pt x="2767" y="1"/>
                    <a:pt x="2738" y="1"/>
                    <a:pt x="2708" y="2"/>
                  </a:cubicBezTo>
                  <a:cubicBezTo>
                    <a:pt x="1293" y="27"/>
                    <a:pt x="196" y="1173"/>
                    <a:pt x="196" y="2588"/>
                  </a:cubicBezTo>
                  <a:cubicBezTo>
                    <a:pt x="196" y="2588"/>
                    <a:pt x="1" y="6368"/>
                    <a:pt x="5318" y="9051"/>
                  </a:cubicBezTo>
                  <a:lnTo>
                    <a:pt x="5342" y="9051"/>
                  </a:lnTo>
                  <a:cubicBezTo>
                    <a:pt x="10659" y="6368"/>
                    <a:pt x="10488" y="2588"/>
                    <a:pt x="10488" y="2588"/>
                  </a:cubicBezTo>
                  <a:cubicBezTo>
                    <a:pt x="10488" y="1173"/>
                    <a:pt x="9366" y="27"/>
                    <a:pt x="7976" y="2"/>
                  </a:cubicBezTo>
                  <a:cubicBezTo>
                    <a:pt x="7946" y="1"/>
                    <a:pt x="7916" y="1"/>
                    <a:pt x="7885" y="1"/>
                  </a:cubicBezTo>
                  <a:cubicBezTo>
                    <a:pt x="6512" y="1"/>
                    <a:pt x="5390" y="1081"/>
                    <a:pt x="5342" y="2441"/>
                  </a:cubicBezTo>
                  <a:cubicBezTo>
                    <a:pt x="5270" y="1081"/>
                    <a:pt x="4148" y="1"/>
                    <a:pt x="2797" y="1"/>
                  </a:cubicBezTo>
                  <a:close/>
                </a:path>
              </a:pathLst>
            </a:custGeom>
            <a:solidFill>
              <a:schemeClr val="accent2"/>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6" name="Google Shape;496;p29"/>
          <p:cNvGrpSpPr/>
          <p:nvPr/>
        </p:nvGrpSpPr>
        <p:grpSpPr>
          <a:xfrm>
            <a:off x="4320650" y="2017350"/>
            <a:ext cx="502800" cy="502800"/>
            <a:chOff x="7014301" y="2017350"/>
            <a:chExt cx="502800" cy="502800"/>
          </a:xfrm>
        </p:grpSpPr>
        <p:sp>
          <p:nvSpPr>
            <p:cNvPr id="497" name="Google Shape;497;p29"/>
            <p:cNvSpPr/>
            <p:nvPr/>
          </p:nvSpPr>
          <p:spPr>
            <a:xfrm>
              <a:off x="7014301" y="2017350"/>
              <a:ext cx="502800" cy="502800"/>
            </a:xfrm>
            <a:prstGeom prst="roundRect">
              <a:avLst>
                <a:gd fmla="val 15109" name="adj"/>
              </a:avLst>
            </a:prstGeom>
            <a:solidFill>
              <a:schemeClr val="accent1"/>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29"/>
            <p:cNvSpPr/>
            <p:nvPr/>
          </p:nvSpPr>
          <p:spPr>
            <a:xfrm>
              <a:off x="7095012" y="2108734"/>
              <a:ext cx="341378" cy="320032"/>
            </a:xfrm>
            <a:custGeom>
              <a:rect b="b" l="l" r="r" t="t"/>
              <a:pathLst>
                <a:path extrusionOk="0" h="9925" w="10634">
                  <a:moveTo>
                    <a:pt x="5308" y="0"/>
                  </a:moveTo>
                  <a:cubicBezTo>
                    <a:pt x="5171" y="0"/>
                    <a:pt x="5037" y="73"/>
                    <a:pt x="4976" y="220"/>
                  </a:cubicBezTo>
                  <a:lnTo>
                    <a:pt x="3659" y="2878"/>
                  </a:lnTo>
                  <a:cubicBezTo>
                    <a:pt x="3585" y="3000"/>
                    <a:pt x="3488" y="3073"/>
                    <a:pt x="3366" y="3073"/>
                  </a:cubicBezTo>
                  <a:lnTo>
                    <a:pt x="415" y="3512"/>
                  </a:lnTo>
                  <a:cubicBezTo>
                    <a:pt x="122" y="3561"/>
                    <a:pt x="0" y="3927"/>
                    <a:pt x="220" y="4147"/>
                  </a:cubicBezTo>
                  <a:lnTo>
                    <a:pt x="2341" y="6220"/>
                  </a:lnTo>
                  <a:cubicBezTo>
                    <a:pt x="2439" y="6317"/>
                    <a:pt x="2488" y="6439"/>
                    <a:pt x="2463" y="6561"/>
                  </a:cubicBezTo>
                  <a:lnTo>
                    <a:pt x="1951" y="9488"/>
                  </a:lnTo>
                  <a:cubicBezTo>
                    <a:pt x="1913" y="9736"/>
                    <a:pt x="2099" y="9924"/>
                    <a:pt x="2322" y="9924"/>
                  </a:cubicBezTo>
                  <a:cubicBezTo>
                    <a:pt x="2384" y="9924"/>
                    <a:pt x="2449" y="9910"/>
                    <a:pt x="2512" y="9878"/>
                  </a:cubicBezTo>
                  <a:lnTo>
                    <a:pt x="5122" y="8512"/>
                  </a:lnTo>
                  <a:cubicBezTo>
                    <a:pt x="5183" y="8476"/>
                    <a:pt x="5244" y="8457"/>
                    <a:pt x="5305" y="8457"/>
                  </a:cubicBezTo>
                  <a:cubicBezTo>
                    <a:pt x="5366" y="8457"/>
                    <a:pt x="5427" y="8476"/>
                    <a:pt x="5488" y="8512"/>
                  </a:cubicBezTo>
                  <a:lnTo>
                    <a:pt x="8122" y="9878"/>
                  </a:lnTo>
                  <a:cubicBezTo>
                    <a:pt x="8180" y="9910"/>
                    <a:pt x="8241" y="9924"/>
                    <a:pt x="8299" y="9924"/>
                  </a:cubicBezTo>
                  <a:cubicBezTo>
                    <a:pt x="8511" y="9924"/>
                    <a:pt x="8697" y="9736"/>
                    <a:pt x="8658" y="9488"/>
                  </a:cubicBezTo>
                  <a:lnTo>
                    <a:pt x="8146" y="6561"/>
                  </a:lnTo>
                  <a:cubicBezTo>
                    <a:pt x="8122" y="6439"/>
                    <a:pt x="8171" y="6317"/>
                    <a:pt x="8268" y="6220"/>
                  </a:cubicBezTo>
                  <a:lnTo>
                    <a:pt x="10390" y="4147"/>
                  </a:lnTo>
                  <a:cubicBezTo>
                    <a:pt x="10634" y="3927"/>
                    <a:pt x="10488" y="3561"/>
                    <a:pt x="10195" y="3512"/>
                  </a:cubicBezTo>
                  <a:lnTo>
                    <a:pt x="7244" y="3098"/>
                  </a:lnTo>
                  <a:cubicBezTo>
                    <a:pt x="7122" y="3073"/>
                    <a:pt x="7024" y="3000"/>
                    <a:pt x="6976" y="2878"/>
                  </a:cubicBezTo>
                  <a:lnTo>
                    <a:pt x="5658" y="220"/>
                  </a:lnTo>
                  <a:cubicBezTo>
                    <a:pt x="5585" y="73"/>
                    <a:pt x="5445" y="0"/>
                    <a:pt x="5308" y="0"/>
                  </a:cubicBezTo>
                  <a:close/>
                </a:path>
              </a:pathLst>
            </a:custGeom>
            <a:solidFill>
              <a:schemeClr val="accent3"/>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99" name="Google Shape;499;p29"/>
          <p:cNvSpPr/>
          <p:nvPr/>
        </p:nvSpPr>
        <p:spPr>
          <a:xfrm>
            <a:off x="7971700" y="1081625"/>
            <a:ext cx="457207" cy="59636"/>
          </a:xfrm>
          <a:custGeom>
            <a:rect b="b" l="l" r="r" t="t"/>
            <a:pathLst>
              <a:path extrusionOk="0" h="952" w="8294">
                <a:moveTo>
                  <a:pt x="415" y="0"/>
                </a:moveTo>
                <a:cubicBezTo>
                  <a:pt x="757" y="0"/>
                  <a:pt x="952" y="439"/>
                  <a:pt x="708" y="683"/>
                </a:cubicBezTo>
                <a:cubicBezTo>
                  <a:pt x="440" y="951"/>
                  <a:pt x="1" y="756"/>
                  <a:pt x="25" y="390"/>
                </a:cubicBezTo>
                <a:cubicBezTo>
                  <a:pt x="25" y="171"/>
                  <a:pt x="196" y="0"/>
                  <a:pt x="415" y="0"/>
                </a:cubicBezTo>
                <a:close/>
                <a:moveTo>
                  <a:pt x="7757" y="0"/>
                </a:moveTo>
                <a:cubicBezTo>
                  <a:pt x="8123" y="0"/>
                  <a:pt x="8293" y="439"/>
                  <a:pt x="8025" y="683"/>
                </a:cubicBezTo>
                <a:cubicBezTo>
                  <a:pt x="7781" y="951"/>
                  <a:pt x="7342" y="756"/>
                  <a:pt x="7342" y="415"/>
                </a:cubicBezTo>
                <a:cubicBezTo>
                  <a:pt x="7342" y="195"/>
                  <a:pt x="7537" y="0"/>
                  <a:pt x="7757" y="0"/>
                </a:cubicBezTo>
                <a:close/>
                <a:moveTo>
                  <a:pt x="5928" y="0"/>
                </a:moveTo>
                <a:cubicBezTo>
                  <a:pt x="6293" y="24"/>
                  <a:pt x="6440" y="463"/>
                  <a:pt x="6171" y="707"/>
                </a:cubicBezTo>
                <a:cubicBezTo>
                  <a:pt x="5903" y="951"/>
                  <a:pt x="5488" y="756"/>
                  <a:pt x="5513" y="390"/>
                </a:cubicBezTo>
                <a:cubicBezTo>
                  <a:pt x="5513" y="171"/>
                  <a:pt x="5684" y="0"/>
                  <a:pt x="5903" y="0"/>
                </a:cubicBezTo>
                <a:close/>
                <a:moveTo>
                  <a:pt x="4098" y="0"/>
                </a:moveTo>
                <a:cubicBezTo>
                  <a:pt x="4464" y="24"/>
                  <a:pt x="4610" y="463"/>
                  <a:pt x="4342" y="707"/>
                </a:cubicBezTo>
                <a:cubicBezTo>
                  <a:pt x="4074" y="951"/>
                  <a:pt x="3659" y="756"/>
                  <a:pt x="3684" y="390"/>
                </a:cubicBezTo>
                <a:cubicBezTo>
                  <a:pt x="3684" y="171"/>
                  <a:pt x="3854" y="0"/>
                  <a:pt x="4074" y="0"/>
                </a:cubicBezTo>
                <a:close/>
                <a:moveTo>
                  <a:pt x="2269" y="0"/>
                </a:moveTo>
                <a:cubicBezTo>
                  <a:pt x="2635" y="24"/>
                  <a:pt x="2781" y="463"/>
                  <a:pt x="2513" y="707"/>
                </a:cubicBezTo>
                <a:cubicBezTo>
                  <a:pt x="2245" y="951"/>
                  <a:pt x="1830" y="756"/>
                  <a:pt x="1854" y="390"/>
                </a:cubicBezTo>
                <a:cubicBezTo>
                  <a:pt x="1854" y="171"/>
                  <a:pt x="2025" y="0"/>
                  <a:pt x="2245"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29"/>
          <p:cNvSpPr/>
          <p:nvPr/>
        </p:nvSpPr>
        <p:spPr>
          <a:xfrm>
            <a:off x="7739360" y="932973"/>
            <a:ext cx="457196" cy="57149"/>
          </a:xfrm>
          <a:custGeom>
            <a:rect b="b" l="l" r="r" t="t"/>
            <a:pathLst>
              <a:path extrusionOk="0" h="1391" w="11732">
                <a:moveTo>
                  <a:pt x="11488" y="854"/>
                </a:moveTo>
                <a:cubicBezTo>
                  <a:pt x="11708" y="878"/>
                  <a:pt x="11732" y="1220"/>
                  <a:pt x="11488" y="1244"/>
                </a:cubicBezTo>
                <a:cubicBezTo>
                  <a:pt x="11220" y="1244"/>
                  <a:pt x="10952" y="1098"/>
                  <a:pt x="10805" y="854"/>
                </a:cubicBezTo>
                <a:cubicBezTo>
                  <a:pt x="10683" y="708"/>
                  <a:pt x="10561" y="537"/>
                  <a:pt x="10366" y="537"/>
                </a:cubicBezTo>
                <a:cubicBezTo>
                  <a:pt x="10171" y="537"/>
                  <a:pt x="10049" y="683"/>
                  <a:pt x="9927" y="854"/>
                </a:cubicBezTo>
                <a:cubicBezTo>
                  <a:pt x="9781" y="1098"/>
                  <a:pt x="9513" y="1244"/>
                  <a:pt x="9244" y="1244"/>
                </a:cubicBezTo>
                <a:cubicBezTo>
                  <a:pt x="8952" y="1244"/>
                  <a:pt x="8708" y="1098"/>
                  <a:pt x="8561" y="854"/>
                </a:cubicBezTo>
                <a:cubicBezTo>
                  <a:pt x="8439" y="708"/>
                  <a:pt x="8293" y="537"/>
                  <a:pt x="8122" y="537"/>
                </a:cubicBezTo>
                <a:cubicBezTo>
                  <a:pt x="7927" y="537"/>
                  <a:pt x="7805" y="683"/>
                  <a:pt x="7683" y="854"/>
                </a:cubicBezTo>
                <a:cubicBezTo>
                  <a:pt x="7537" y="1098"/>
                  <a:pt x="7269" y="1244"/>
                  <a:pt x="6976" y="1244"/>
                </a:cubicBezTo>
                <a:cubicBezTo>
                  <a:pt x="6708" y="1244"/>
                  <a:pt x="6439" y="1098"/>
                  <a:pt x="6293" y="854"/>
                </a:cubicBezTo>
                <a:cubicBezTo>
                  <a:pt x="6171" y="708"/>
                  <a:pt x="6049" y="537"/>
                  <a:pt x="5854" y="537"/>
                </a:cubicBezTo>
                <a:cubicBezTo>
                  <a:pt x="5683" y="537"/>
                  <a:pt x="5561" y="683"/>
                  <a:pt x="5415" y="854"/>
                </a:cubicBezTo>
                <a:cubicBezTo>
                  <a:pt x="5122" y="1391"/>
                  <a:pt x="4342" y="1391"/>
                  <a:pt x="4049" y="854"/>
                </a:cubicBezTo>
                <a:cubicBezTo>
                  <a:pt x="3927" y="708"/>
                  <a:pt x="3805" y="537"/>
                  <a:pt x="3610" y="537"/>
                </a:cubicBezTo>
                <a:cubicBezTo>
                  <a:pt x="3415" y="537"/>
                  <a:pt x="3318" y="683"/>
                  <a:pt x="3171" y="854"/>
                </a:cubicBezTo>
                <a:cubicBezTo>
                  <a:pt x="2879" y="1391"/>
                  <a:pt x="2098" y="1391"/>
                  <a:pt x="1805" y="854"/>
                </a:cubicBezTo>
                <a:cubicBezTo>
                  <a:pt x="1683" y="708"/>
                  <a:pt x="1561" y="537"/>
                  <a:pt x="1366" y="537"/>
                </a:cubicBezTo>
                <a:cubicBezTo>
                  <a:pt x="1171" y="537"/>
                  <a:pt x="1074" y="683"/>
                  <a:pt x="927" y="854"/>
                </a:cubicBezTo>
                <a:cubicBezTo>
                  <a:pt x="781" y="1098"/>
                  <a:pt x="513" y="1244"/>
                  <a:pt x="244" y="1244"/>
                </a:cubicBezTo>
                <a:cubicBezTo>
                  <a:pt x="1" y="1220"/>
                  <a:pt x="1" y="878"/>
                  <a:pt x="244" y="854"/>
                </a:cubicBezTo>
                <a:cubicBezTo>
                  <a:pt x="391" y="854"/>
                  <a:pt x="513" y="732"/>
                  <a:pt x="635" y="586"/>
                </a:cubicBezTo>
                <a:cubicBezTo>
                  <a:pt x="781" y="317"/>
                  <a:pt x="1074" y="171"/>
                  <a:pt x="1366" y="147"/>
                </a:cubicBezTo>
                <a:cubicBezTo>
                  <a:pt x="1659" y="171"/>
                  <a:pt x="1952" y="317"/>
                  <a:pt x="2098" y="586"/>
                </a:cubicBezTo>
                <a:cubicBezTo>
                  <a:pt x="2220" y="732"/>
                  <a:pt x="2342" y="854"/>
                  <a:pt x="2488" y="854"/>
                </a:cubicBezTo>
                <a:lnTo>
                  <a:pt x="2488" y="854"/>
                </a:lnTo>
                <a:cubicBezTo>
                  <a:pt x="2635" y="854"/>
                  <a:pt x="2757" y="732"/>
                  <a:pt x="2879" y="586"/>
                </a:cubicBezTo>
                <a:cubicBezTo>
                  <a:pt x="3196" y="0"/>
                  <a:pt x="4025" y="0"/>
                  <a:pt x="4342" y="586"/>
                </a:cubicBezTo>
                <a:cubicBezTo>
                  <a:pt x="4464" y="732"/>
                  <a:pt x="4586" y="854"/>
                  <a:pt x="4732" y="854"/>
                </a:cubicBezTo>
                <a:lnTo>
                  <a:pt x="4781" y="854"/>
                </a:lnTo>
                <a:cubicBezTo>
                  <a:pt x="4927" y="854"/>
                  <a:pt x="5025" y="732"/>
                  <a:pt x="5147" y="586"/>
                </a:cubicBezTo>
                <a:cubicBezTo>
                  <a:pt x="5318" y="317"/>
                  <a:pt x="5586" y="171"/>
                  <a:pt x="5878" y="147"/>
                </a:cubicBezTo>
                <a:cubicBezTo>
                  <a:pt x="6196" y="171"/>
                  <a:pt x="6464" y="317"/>
                  <a:pt x="6635" y="586"/>
                </a:cubicBezTo>
                <a:cubicBezTo>
                  <a:pt x="6757" y="732"/>
                  <a:pt x="6854" y="854"/>
                  <a:pt x="7000" y="854"/>
                </a:cubicBezTo>
                <a:lnTo>
                  <a:pt x="7025" y="854"/>
                </a:lnTo>
                <a:cubicBezTo>
                  <a:pt x="7171" y="854"/>
                  <a:pt x="7293" y="732"/>
                  <a:pt x="7391" y="586"/>
                </a:cubicBezTo>
                <a:cubicBezTo>
                  <a:pt x="7708" y="0"/>
                  <a:pt x="8561" y="0"/>
                  <a:pt x="8878" y="586"/>
                </a:cubicBezTo>
                <a:cubicBezTo>
                  <a:pt x="9000" y="732"/>
                  <a:pt x="9098" y="854"/>
                  <a:pt x="9244" y="854"/>
                </a:cubicBezTo>
                <a:lnTo>
                  <a:pt x="9269" y="854"/>
                </a:lnTo>
                <a:cubicBezTo>
                  <a:pt x="9415" y="854"/>
                  <a:pt x="9537" y="732"/>
                  <a:pt x="9659" y="586"/>
                </a:cubicBezTo>
                <a:cubicBezTo>
                  <a:pt x="9805" y="317"/>
                  <a:pt x="10074" y="171"/>
                  <a:pt x="10391" y="147"/>
                </a:cubicBezTo>
                <a:cubicBezTo>
                  <a:pt x="10683" y="171"/>
                  <a:pt x="10976" y="317"/>
                  <a:pt x="11122" y="586"/>
                </a:cubicBezTo>
                <a:cubicBezTo>
                  <a:pt x="11244" y="732"/>
                  <a:pt x="11342" y="854"/>
                  <a:pt x="11488" y="854"/>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29"/>
          <p:cNvSpPr/>
          <p:nvPr/>
        </p:nvSpPr>
        <p:spPr>
          <a:xfrm>
            <a:off x="715160" y="1252725"/>
            <a:ext cx="457208" cy="164590"/>
          </a:xfrm>
          <a:custGeom>
            <a:rect b="b" l="l" r="r" t="t"/>
            <a:pathLst>
              <a:path extrusionOk="0" h="3025" w="7903">
                <a:moveTo>
                  <a:pt x="2025" y="2829"/>
                </a:moveTo>
                <a:cubicBezTo>
                  <a:pt x="1829" y="3024"/>
                  <a:pt x="1537" y="2732"/>
                  <a:pt x="1732" y="2537"/>
                </a:cubicBezTo>
                <a:lnTo>
                  <a:pt x="2756" y="1537"/>
                </a:lnTo>
                <a:lnTo>
                  <a:pt x="1732" y="512"/>
                </a:lnTo>
                <a:cubicBezTo>
                  <a:pt x="1537" y="317"/>
                  <a:pt x="1829" y="49"/>
                  <a:pt x="2025" y="220"/>
                </a:cubicBezTo>
                <a:lnTo>
                  <a:pt x="3171" y="1390"/>
                </a:lnTo>
                <a:cubicBezTo>
                  <a:pt x="3244" y="1463"/>
                  <a:pt x="3244" y="1585"/>
                  <a:pt x="3171" y="1683"/>
                </a:cubicBezTo>
                <a:close/>
                <a:moveTo>
                  <a:pt x="195" y="512"/>
                </a:moveTo>
                <a:lnTo>
                  <a:pt x="1195" y="1512"/>
                </a:lnTo>
                <a:lnTo>
                  <a:pt x="195" y="2537"/>
                </a:lnTo>
                <a:cubicBezTo>
                  <a:pt x="0" y="2732"/>
                  <a:pt x="269" y="3000"/>
                  <a:pt x="464" y="2805"/>
                </a:cubicBezTo>
                <a:lnTo>
                  <a:pt x="1610" y="1659"/>
                </a:lnTo>
                <a:cubicBezTo>
                  <a:pt x="1708" y="1585"/>
                  <a:pt x="1708" y="1463"/>
                  <a:pt x="1610" y="1366"/>
                </a:cubicBezTo>
                <a:lnTo>
                  <a:pt x="464" y="220"/>
                </a:lnTo>
                <a:cubicBezTo>
                  <a:pt x="269" y="25"/>
                  <a:pt x="0" y="317"/>
                  <a:pt x="195" y="512"/>
                </a:cubicBezTo>
                <a:close/>
                <a:moveTo>
                  <a:pt x="6659" y="2829"/>
                </a:moveTo>
                <a:cubicBezTo>
                  <a:pt x="6464" y="3024"/>
                  <a:pt x="6195" y="2732"/>
                  <a:pt x="6366" y="2537"/>
                </a:cubicBezTo>
                <a:lnTo>
                  <a:pt x="7390" y="1537"/>
                </a:lnTo>
                <a:lnTo>
                  <a:pt x="6366" y="512"/>
                </a:lnTo>
                <a:cubicBezTo>
                  <a:pt x="6195" y="317"/>
                  <a:pt x="6464" y="49"/>
                  <a:pt x="6659" y="220"/>
                </a:cubicBezTo>
                <a:lnTo>
                  <a:pt x="7805" y="1390"/>
                </a:lnTo>
                <a:cubicBezTo>
                  <a:pt x="7903" y="1463"/>
                  <a:pt x="7903" y="1585"/>
                  <a:pt x="7805" y="1683"/>
                </a:cubicBezTo>
                <a:close/>
                <a:moveTo>
                  <a:pt x="5122" y="2829"/>
                </a:moveTo>
                <a:lnTo>
                  <a:pt x="6268" y="1683"/>
                </a:lnTo>
                <a:cubicBezTo>
                  <a:pt x="6342" y="1585"/>
                  <a:pt x="6342" y="1463"/>
                  <a:pt x="6268" y="1390"/>
                </a:cubicBezTo>
                <a:lnTo>
                  <a:pt x="5122" y="220"/>
                </a:lnTo>
                <a:cubicBezTo>
                  <a:pt x="4927" y="73"/>
                  <a:pt x="4659" y="317"/>
                  <a:pt x="4829" y="512"/>
                </a:cubicBezTo>
                <a:lnTo>
                  <a:pt x="5854" y="1537"/>
                </a:lnTo>
                <a:lnTo>
                  <a:pt x="4829" y="2537"/>
                </a:lnTo>
                <a:cubicBezTo>
                  <a:pt x="4634" y="2732"/>
                  <a:pt x="4927" y="3024"/>
                  <a:pt x="5122" y="2829"/>
                </a:cubicBezTo>
                <a:close/>
                <a:moveTo>
                  <a:pt x="3561" y="2829"/>
                </a:moveTo>
                <a:lnTo>
                  <a:pt x="4707" y="1683"/>
                </a:lnTo>
                <a:cubicBezTo>
                  <a:pt x="4805" y="1585"/>
                  <a:pt x="4805" y="1463"/>
                  <a:pt x="4707" y="1390"/>
                </a:cubicBezTo>
                <a:lnTo>
                  <a:pt x="3561" y="220"/>
                </a:lnTo>
                <a:cubicBezTo>
                  <a:pt x="3366" y="0"/>
                  <a:pt x="3049" y="317"/>
                  <a:pt x="3268" y="512"/>
                </a:cubicBezTo>
                <a:lnTo>
                  <a:pt x="4293" y="1537"/>
                </a:lnTo>
                <a:lnTo>
                  <a:pt x="3268" y="2537"/>
                </a:lnTo>
                <a:cubicBezTo>
                  <a:pt x="3098" y="2732"/>
                  <a:pt x="3366" y="3024"/>
                  <a:pt x="3561" y="2829"/>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02" name="Google Shape;502;p29"/>
          <p:cNvGrpSpPr/>
          <p:nvPr/>
        </p:nvGrpSpPr>
        <p:grpSpPr>
          <a:xfrm>
            <a:off x="1627550" y="2017350"/>
            <a:ext cx="502800" cy="502800"/>
            <a:chOff x="1627550" y="2017350"/>
            <a:chExt cx="502800" cy="502800"/>
          </a:xfrm>
        </p:grpSpPr>
        <p:sp>
          <p:nvSpPr>
            <p:cNvPr id="503" name="Google Shape;503;p29"/>
            <p:cNvSpPr/>
            <p:nvPr/>
          </p:nvSpPr>
          <p:spPr>
            <a:xfrm>
              <a:off x="1627550" y="2017350"/>
              <a:ext cx="502800" cy="502800"/>
            </a:xfrm>
            <a:prstGeom prst="roundRect">
              <a:avLst>
                <a:gd fmla="val 15109" name="adj"/>
              </a:avLst>
            </a:prstGeom>
            <a:solidFill>
              <a:schemeClr val="accent2"/>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29"/>
            <p:cNvSpPr/>
            <p:nvPr/>
          </p:nvSpPr>
          <p:spPr>
            <a:xfrm>
              <a:off x="1718900" y="2108700"/>
              <a:ext cx="320100" cy="320100"/>
            </a:xfrm>
            <a:prstGeom prst="donut">
              <a:avLst>
                <a:gd fmla="val 25000" name="adj"/>
              </a:avLst>
            </a:prstGeom>
            <a:solidFill>
              <a:schemeClr val="lt2"/>
            </a:solidFill>
            <a:ln cap="flat" cmpd="sng" w="2857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8" name="Shape 508"/>
        <p:cNvGrpSpPr/>
        <p:nvPr/>
      </p:nvGrpSpPr>
      <p:grpSpPr>
        <a:xfrm>
          <a:off x="0" y="0"/>
          <a:ext cx="0" cy="0"/>
          <a:chOff x="0" y="0"/>
          <a:chExt cx="0" cy="0"/>
        </a:xfrm>
      </p:grpSpPr>
      <p:sp>
        <p:nvSpPr>
          <p:cNvPr id="509" name="Google Shape;509;p30"/>
          <p:cNvSpPr txBox="1"/>
          <p:nvPr>
            <p:ph type="title"/>
          </p:nvPr>
        </p:nvSpPr>
        <p:spPr>
          <a:xfrm>
            <a:off x="1996875" y="2228838"/>
            <a:ext cx="5029200" cy="685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000"/>
              <a:t>Questions?</a:t>
            </a:r>
            <a:endParaRPr sz="4000"/>
          </a:p>
        </p:txBody>
      </p:sp>
    </p:spTree>
  </p:cSld>
  <p:clrMapOvr>
    <a:masterClrMapping/>
  </p:clrMapOvr>
</p:sld>
</file>

<file path=ppt/theme/theme1.xml><?xml version="1.0" encoding="utf-8"?>
<a:theme xmlns:a="http://schemas.openxmlformats.org/drawingml/2006/main" xmlns:r="http://schemas.openxmlformats.org/officeDocument/2006/relationships" name="Soft Colors UI Design for Agencies by Slidesgo">
  <a:themeElements>
    <a:clrScheme name="Simple Light">
      <a:dk1>
        <a:srgbClr val="000000"/>
      </a:dk1>
      <a:lt1>
        <a:srgbClr val="FCF6E8"/>
      </a:lt1>
      <a:dk2>
        <a:srgbClr val="DBCFC3"/>
      </a:dk2>
      <a:lt2>
        <a:srgbClr val="EFC4B9"/>
      </a:lt2>
      <a:accent1>
        <a:srgbClr val="FDBC96"/>
      </a:accent1>
      <a:accent2>
        <a:srgbClr val="DAC2CF"/>
      </a:accent2>
      <a:accent3>
        <a:srgbClr val="D3E3D6"/>
      </a:accent3>
      <a:accent4>
        <a:srgbClr val="FFFFFF"/>
      </a:accent4>
      <a:accent5>
        <a:srgbClr val="FFFFFF"/>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